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</p:sldMasterIdLst>
  <p:notesMasterIdLst>
    <p:notesMasterId r:id="rId14"/>
  </p:notesMasterIdLst>
  <p:sldIdLst>
    <p:sldId id="256" r:id="rId5"/>
    <p:sldId id="3733" r:id="rId6"/>
    <p:sldId id="3736" r:id="rId7"/>
    <p:sldId id="279" r:id="rId8"/>
    <p:sldId id="3734" r:id="rId9"/>
    <p:sldId id="3740" r:id="rId10"/>
    <p:sldId id="3741" r:id="rId11"/>
    <p:sldId id="3735" r:id="rId12"/>
    <p:sldId id="3737" r:id="rId1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686" autoAdjust="0"/>
  </p:normalViewPr>
  <p:slideViewPr>
    <p:cSldViewPr snapToGrid="0">
      <p:cViewPr>
        <p:scale>
          <a:sx n="66" d="100"/>
          <a:sy n="66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8ABE2C-9243-4EF7-A632-3090134F2416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F6EBC228-1697-4CAB-B7CC-C3B1715C499F}">
      <dgm:prSet phldrT="[Text]" custT="1"/>
      <dgm:spPr/>
      <dgm:t>
        <a:bodyPr/>
        <a:lstStyle/>
        <a:p>
          <a:r>
            <a:rPr lang="lt-LT" sz="1800" dirty="0">
              <a:latin typeface="+mj-lt"/>
            </a:rPr>
            <a:t>prof. dr. Asta Railienė</a:t>
          </a:r>
        </a:p>
        <a:p>
          <a:r>
            <a:rPr lang="lt-LT" sz="1800" dirty="0">
              <a:latin typeface="+mj-lt"/>
            </a:rPr>
            <a:t>MRU, </a:t>
          </a:r>
          <a:r>
            <a:rPr lang="lt-LT" sz="1800" dirty="0" err="1">
              <a:latin typeface="+mj-lt"/>
            </a:rPr>
            <a:t>Educational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science</a:t>
          </a:r>
          <a:endParaRPr lang="lt-LT" sz="1800" dirty="0">
            <a:latin typeface="+mj-lt"/>
          </a:endParaRPr>
        </a:p>
      </dgm:t>
    </dgm:pt>
    <dgm:pt modelId="{EC0446B4-55B1-4541-B0B1-9EB10764E7BA}" type="parTrans" cxnId="{54D6BEE7-7B37-4020-A79F-10B7E2243507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5C5069F3-38A1-4C01-84B8-4DBBD548CAB3}" type="sibTrans" cxnId="{54D6BEE7-7B37-4020-A79F-10B7E2243507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A7CF646F-FB38-424A-9D43-D76691290F42}">
      <dgm:prSet phldrT="[Text]" custT="1"/>
      <dgm:spPr/>
      <dgm:t>
        <a:bodyPr/>
        <a:lstStyle/>
        <a:p>
          <a:r>
            <a:rPr lang="lt-LT" sz="1800" dirty="0">
              <a:latin typeface="+mj-lt"/>
            </a:rPr>
            <a:t>doc. dr. Daiva </a:t>
          </a:r>
          <a:r>
            <a:rPr lang="lt-LT" sz="1800" dirty="0" err="1">
              <a:latin typeface="+mj-lt"/>
            </a:rPr>
            <a:t>Penkauskienė</a:t>
          </a:r>
          <a:endParaRPr lang="lt-LT" sz="1800" dirty="0">
            <a:latin typeface="+mj-lt"/>
          </a:endParaRPr>
        </a:p>
        <a:p>
          <a:r>
            <a:rPr lang="lt-LT" sz="1800" dirty="0">
              <a:latin typeface="+mj-lt"/>
            </a:rPr>
            <a:t>MRU, </a:t>
          </a:r>
          <a:r>
            <a:rPr lang="lt-LT" sz="1800" dirty="0" err="1">
              <a:latin typeface="+mj-lt"/>
            </a:rPr>
            <a:t>Educational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science</a:t>
          </a:r>
          <a:endParaRPr lang="lt-LT" sz="1800" dirty="0">
            <a:latin typeface="+mj-lt"/>
          </a:endParaRPr>
        </a:p>
      </dgm:t>
    </dgm:pt>
    <dgm:pt modelId="{45DB7F07-A5CB-4419-9088-B7B1E696D0F1}" type="parTrans" cxnId="{F0D902B2-30EB-4ACB-9EAA-5E598AE01B6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4C66A7C8-87FA-477E-B29D-0030711270FC}" type="sibTrans" cxnId="{F0D902B2-30EB-4ACB-9EAA-5E598AE01B6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7B656E2C-0EAF-4224-A7D9-BF98E440662E}">
      <dgm:prSet phldrT="[Text]" custT="1"/>
      <dgm:spPr/>
      <dgm:t>
        <a:bodyPr/>
        <a:lstStyle/>
        <a:p>
          <a:pPr algn="ctr"/>
          <a:r>
            <a:rPr lang="lt-LT" sz="1800" dirty="0">
              <a:latin typeface="+mj-lt"/>
            </a:rPr>
            <a:t>prof. dr. Romas Prakapas, </a:t>
          </a:r>
        </a:p>
        <a:p>
          <a:pPr algn="ctr"/>
          <a:r>
            <a:rPr lang="lt-LT" sz="1800" dirty="0">
              <a:latin typeface="+mj-lt"/>
            </a:rPr>
            <a:t>MRU, </a:t>
          </a:r>
          <a:r>
            <a:rPr lang="lt-LT" sz="1800" dirty="0" err="1">
              <a:latin typeface="+mj-lt"/>
            </a:rPr>
            <a:t>Educational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science</a:t>
          </a:r>
          <a:endParaRPr lang="lt-LT" sz="1800" dirty="0">
            <a:latin typeface="+mj-lt"/>
          </a:endParaRPr>
        </a:p>
      </dgm:t>
    </dgm:pt>
    <dgm:pt modelId="{E5B87564-6C55-4012-A015-DA3E75846F7D}" type="parTrans" cxnId="{C5FA6902-D988-462C-90FD-566D5F7A6A6B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2E8AEAEE-ED18-4CA1-9448-0C875034DE1E}" type="sibTrans" cxnId="{C5FA6902-D988-462C-90FD-566D5F7A6A6B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FBCFE0A4-7823-423C-AD0C-053DA6DCE813}">
      <dgm:prSet custT="1"/>
      <dgm:spPr/>
      <dgm:t>
        <a:bodyPr/>
        <a:lstStyle/>
        <a:p>
          <a:r>
            <a:rPr lang="lt-LT" sz="1800" dirty="0">
              <a:latin typeface="+mj-lt"/>
            </a:rPr>
            <a:t>prof. dr. Valdonė Indrašienė, </a:t>
          </a:r>
        </a:p>
        <a:p>
          <a:r>
            <a:rPr lang="lt-LT" sz="1800" dirty="0">
              <a:latin typeface="+mj-lt"/>
            </a:rPr>
            <a:t>MRU, </a:t>
          </a:r>
          <a:r>
            <a:rPr lang="lt-LT" sz="1800" dirty="0" err="1">
              <a:latin typeface="+mj-lt"/>
            </a:rPr>
            <a:t>Educational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science</a:t>
          </a:r>
          <a:endParaRPr lang="lt-LT" sz="1800" dirty="0">
            <a:latin typeface="+mj-lt"/>
          </a:endParaRPr>
        </a:p>
      </dgm:t>
    </dgm:pt>
    <dgm:pt modelId="{57EEF7DF-462E-4B8C-93D9-43E9AAFB4F06}" type="parTrans" cxnId="{BC52AF3C-6363-49DF-B375-C0EF7679963F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F9E42C22-0A85-466E-8224-8A2D5F225C3B}" type="sibTrans" cxnId="{BC52AF3C-6363-49DF-B375-C0EF7679963F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8447AB60-4D90-4B63-8226-1ACDBB23B937}">
      <dgm:prSet custT="1"/>
      <dgm:spPr/>
      <dgm:t>
        <a:bodyPr/>
        <a:lstStyle/>
        <a:p>
          <a:r>
            <a:rPr lang="lt-LT" sz="1800" dirty="0">
              <a:latin typeface="+mj-lt"/>
            </a:rPr>
            <a:t>prof. dr. Violeta Jegelevičienė, MRU, </a:t>
          </a:r>
          <a:r>
            <a:rPr lang="lt-LT" sz="1800" dirty="0" err="1">
              <a:latin typeface="+mj-lt"/>
            </a:rPr>
            <a:t>Educational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science</a:t>
          </a:r>
          <a:endParaRPr lang="lt-LT" sz="1800" dirty="0">
            <a:latin typeface="+mj-lt"/>
          </a:endParaRPr>
        </a:p>
      </dgm:t>
    </dgm:pt>
    <dgm:pt modelId="{F5A4CD3B-E1BB-4A54-9A7F-33EE8802174F}" type="parTrans" cxnId="{FCDFF5ED-FF93-47C4-9F56-7CAAD18F9CD5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8B4CBE10-BEF3-44F7-8425-3ECF0682BB61}" type="sibTrans" cxnId="{FCDFF5ED-FF93-47C4-9F56-7CAAD18F9CD5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64E63797-C665-4822-B0A2-9000DA0F5383}">
      <dgm:prSet custT="1"/>
      <dgm:spPr/>
      <dgm:t>
        <a:bodyPr/>
        <a:lstStyle/>
        <a:p>
          <a:r>
            <a:rPr lang="lt-LT" sz="1800" dirty="0">
              <a:latin typeface="+mj-lt"/>
            </a:rPr>
            <a:t>prof. dr. Jolanta Pivorienė, </a:t>
          </a:r>
        </a:p>
        <a:p>
          <a:r>
            <a:rPr lang="lt-LT" sz="1800" dirty="0">
              <a:latin typeface="+mj-lt"/>
            </a:rPr>
            <a:t>MRU, </a:t>
          </a:r>
          <a:r>
            <a:rPr lang="lt-LT" sz="1800" dirty="0" err="1">
              <a:latin typeface="+mj-lt"/>
            </a:rPr>
            <a:t>Sociology</a:t>
          </a:r>
          <a:endParaRPr lang="lt-LT" sz="1800" dirty="0">
            <a:latin typeface="+mj-lt"/>
          </a:endParaRPr>
        </a:p>
      </dgm:t>
    </dgm:pt>
    <dgm:pt modelId="{3B12FECA-7C8A-4626-96FC-F9629E755925}" type="parTrans" cxnId="{B328DEDD-9AE5-4E34-BFAB-154E8C217610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19E1D970-04E5-4797-9F99-7E16E5745C58}" type="sibTrans" cxnId="{B328DEDD-9AE5-4E34-BFAB-154E8C217610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CAC3DEF0-EEAC-49FF-AEEE-473A2639FF5F}">
      <dgm:prSet custT="1"/>
      <dgm:spPr/>
      <dgm:t>
        <a:bodyPr/>
        <a:lstStyle/>
        <a:p>
          <a:r>
            <a:rPr lang="lt-LT" sz="1800" dirty="0">
              <a:latin typeface="+mj-lt"/>
            </a:rPr>
            <a:t>doc. dr. Ieva </a:t>
          </a:r>
          <a:r>
            <a:rPr lang="lt-LT" sz="1800" dirty="0" err="1">
              <a:latin typeface="+mj-lt"/>
            </a:rPr>
            <a:t>Kuginytė</a:t>
          </a:r>
          <a:r>
            <a:rPr lang="lt-LT" sz="1800" dirty="0">
              <a:latin typeface="+mj-lt"/>
            </a:rPr>
            <a:t>- </a:t>
          </a:r>
          <a:r>
            <a:rPr lang="lt-LT" sz="1800" dirty="0" err="1">
              <a:latin typeface="+mj-lt"/>
            </a:rPr>
            <a:t>Arlauskienė</a:t>
          </a:r>
          <a:r>
            <a:rPr lang="lt-LT" sz="1800" dirty="0">
              <a:latin typeface="+mj-lt"/>
            </a:rPr>
            <a:t>,</a:t>
          </a:r>
        </a:p>
        <a:p>
          <a:r>
            <a:rPr lang="en-US" sz="1400" dirty="0">
              <a:latin typeface="+mj-lt"/>
            </a:rPr>
            <a:t>Western Norway University of Applied Sciences</a:t>
          </a:r>
          <a:r>
            <a:rPr lang="lt-LT" sz="1400" dirty="0">
              <a:latin typeface="+mj-lt"/>
            </a:rPr>
            <a:t>, </a:t>
          </a:r>
          <a:r>
            <a:rPr lang="lt-LT" sz="1400" dirty="0" err="1">
              <a:latin typeface="+mj-lt"/>
            </a:rPr>
            <a:t>Educational</a:t>
          </a:r>
          <a:r>
            <a:rPr lang="lt-LT" sz="1400" dirty="0">
              <a:latin typeface="+mj-lt"/>
            </a:rPr>
            <a:t> </a:t>
          </a:r>
          <a:r>
            <a:rPr lang="lt-LT" sz="1400" dirty="0" err="1">
              <a:latin typeface="+mj-lt"/>
            </a:rPr>
            <a:t>science</a:t>
          </a:r>
          <a:endParaRPr lang="lt-LT" sz="1400" dirty="0">
            <a:latin typeface="+mj-lt"/>
          </a:endParaRPr>
        </a:p>
      </dgm:t>
    </dgm:pt>
    <dgm:pt modelId="{2444641C-5B69-42C6-8DF7-CFC20A3331D7}" type="parTrans" cxnId="{334D4F2A-F5E2-4E80-A0ED-9E65DC6C8CB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8DD1030D-0C31-4D04-9483-6259E29AE54B}" type="sibTrans" cxnId="{334D4F2A-F5E2-4E80-A0ED-9E65DC6C8CB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3C6B3128-5FF5-443E-B389-04C3F83D890F}">
      <dgm:prSet custT="1"/>
      <dgm:spPr/>
      <dgm:t>
        <a:bodyPr/>
        <a:lstStyle/>
        <a:p>
          <a:r>
            <a:rPr lang="lt-LT" sz="1800" dirty="0">
              <a:latin typeface="+mj-lt"/>
            </a:rPr>
            <a:t>dr. Gintautas Šilinskas, University </a:t>
          </a:r>
          <a:r>
            <a:rPr lang="lt-LT" sz="1800" dirty="0" err="1">
              <a:latin typeface="+mj-lt"/>
            </a:rPr>
            <a:t>of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Jyväskylä</a:t>
          </a:r>
          <a:r>
            <a:rPr lang="lt-LT" sz="1800" dirty="0">
              <a:latin typeface="+mj-lt"/>
            </a:rPr>
            <a:t>, </a:t>
          </a:r>
          <a:r>
            <a:rPr lang="lt-LT" sz="1800" dirty="0" err="1">
              <a:latin typeface="+mj-lt"/>
            </a:rPr>
            <a:t>Psichology</a:t>
          </a:r>
          <a:endParaRPr lang="lt-LT" sz="1800" dirty="0">
            <a:latin typeface="+mj-lt"/>
          </a:endParaRPr>
        </a:p>
      </dgm:t>
    </dgm:pt>
    <dgm:pt modelId="{3BDCFE07-D6AE-4E95-91FC-390D6FDEB796}" type="parTrans" cxnId="{EA90830B-B10A-4E0D-913B-A6E01EB40F93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191E4EE3-AE7B-4B05-B4C3-C6A2A43F69B5}" type="sibTrans" cxnId="{EA90830B-B10A-4E0D-913B-A6E01EB40F93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6216E7CE-4CBA-4F87-8CFB-066DCE993721}">
      <dgm:prSet custT="1"/>
      <dgm:spPr/>
      <dgm:t>
        <a:bodyPr/>
        <a:lstStyle/>
        <a:p>
          <a:r>
            <a:rPr lang="lt-LT" sz="1800" dirty="0">
              <a:latin typeface="+mj-lt"/>
            </a:rPr>
            <a:t>Šarūnas Gerulaitis, </a:t>
          </a:r>
        </a:p>
        <a:p>
          <a:r>
            <a:rPr lang="lt-LT" sz="1800" dirty="0">
              <a:latin typeface="+mj-lt"/>
            </a:rPr>
            <a:t>MRU </a:t>
          </a:r>
          <a:r>
            <a:rPr lang="en-US" sz="1800" dirty="0">
              <a:latin typeface="+mj-lt"/>
            </a:rPr>
            <a:t>PhD student in Educational Science</a:t>
          </a:r>
          <a:endParaRPr lang="lt-LT" sz="1800" dirty="0">
            <a:latin typeface="+mj-lt"/>
          </a:endParaRPr>
        </a:p>
      </dgm:t>
    </dgm:pt>
    <dgm:pt modelId="{A5B5147D-B8AB-4915-BD64-96F6A5377989}" type="parTrans" cxnId="{57D792F4-0A8A-44C9-9D04-4501376C32A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C5C128A3-BA92-4DCB-9439-6C12EC06ACCE}" type="sibTrans" cxnId="{57D792F4-0A8A-44C9-9D04-4501376C32AD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F603964F-0C28-4FE6-8024-F48A3133E308}">
      <dgm:prSet custT="1"/>
      <dgm:spPr/>
      <dgm:t>
        <a:bodyPr/>
        <a:lstStyle/>
        <a:p>
          <a:r>
            <a:rPr lang="lt-LT" sz="1800" dirty="0">
              <a:latin typeface="+mj-lt"/>
            </a:rPr>
            <a:t>Raimonda </a:t>
          </a:r>
          <a:r>
            <a:rPr lang="lt-LT" sz="1800" dirty="0" err="1">
              <a:latin typeface="+mj-lt"/>
            </a:rPr>
            <a:t>Jarienė</a:t>
          </a:r>
          <a:r>
            <a:rPr lang="lt-LT" sz="1800" dirty="0">
              <a:latin typeface="+mj-lt"/>
            </a:rPr>
            <a:t>, </a:t>
          </a:r>
        </a:p>
        <a:p>
          <a:r>
            <a:rPr lang="da-DK" sz="1800" dirty="0">
              <a:latin typeface="+mj-lt"/>
            </a:rPr>
            <a:t>Teacher at Vilnius Vileišis Progymnasium</a:t>
          </a:r>
          <a:endParaRPr lang="lt-LT" sz="1800" dirty="0">
            <a:latin typeface="+mj-lt"/>
          </a:endParaRPr>
        </a:p>
      </dgm:t>
    </dgm:pt>
    <dgm:pt modelId="{D50A8B24-9427-4421-B05B-5E04CF4E90EA}" type="parTrans" cxnId="{818FD56D-BCB7-4311-8476-E7771518849C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680F94CB-1C9E-4CF6-A504-90C8594381D7}" type="sibTrans" cxnId="{818FD56D-BCB7-4311-8476-E7771518849C}">
      <dgm:prSet/>
      <dgm:spPr/>
      <dgm:t>
        <a:bodyPr/>
        <a:lstStyle/>
        <a:p>
          <a:endParaRPr lang="lt-LT" sz="1600">
            <a:latin typeface="+mj-lt"/>
          </a:endParaRPr>
        </a:p>
      </dgm:t>
    </dgm:pt>
    <dgm:pt modelId="{285FA9A8-FAEC-4537-A27F-E7B35FC3727F}" type="pres">
      <dgm:prSet presAssocID="{218ABE2C-9243-4EF7-A632-3090134F2416}" presName="diagram" presStyleCnt="0">
        <dgm:presLayoutVars>
          <dgm:dir/>
          <dgm:resizeHandles val="exact"/>
        </dgm:presLayoutVars>
      </dgm:prSet>
      <dgm:spPr/>
    </dgm:pt>
    <dgm:pt modelId="{A8A469C9-3BD1-454D-88A2-D1F23119ECD7}" type="pres">
      <dgm:prSet presAssocID="{F6EBC228-1697-4CAB-B7CC-C3B1715C499F}" presName="node" presStyleLbl="node1" presStyleIdx="0" presStyleCnt="10">
        <dgm:presLayoutVars>
          <dgm:bulletEnabled val="1"/>
        </dgm:presLayoutVars>
      </dgm:prSet>
      <dgm:spPr/>
    </dgm:pt>
    <dgm:pt modelId="{EFFBF732-97F5-4101-8E34-E4BD611BDD63}" type="pres">
      <dgm:prSet presAssocID="{5C5069F3-38A1-4C01-84B8-4DBBD548CAB3}" presName="sibTrans" presStyleCnt="0"/>
      <dgm:spPr/>
    </dgm:pt>
    <dgm:pt modelId="{93701C2B-73FC-4CC8-842B-EA8DE7CCA8D1}" type="pres">
      <dgm:prSet presAssocID="{A7CF646F-FB38-424A-9D43-D76691290F42}" presName="node" presStyleLbl="node1" presStyleIdx="1" presStyleCnt="10">
        <dgm:presLayoutVars>
          <dgm:bulletEnabled val="1"/>
        </dgm:presLayoutVars>
      </dgm:prSet>
      <dgm:spPr/>
    </dgm:pt>
    <dgm:pt modelId="{A8A9195B-0A57-4D65-B15D-C913FDBB2D4C}" type="pres">
      <dgm:prSet presAssocID="{4C66A7C8-87FA-477E-B29D-0030711270FC}" presName="sibTrans" presStyleCnt="0"/>
      <dgm:spPr/>
    </dgm:pt>
    <dgm:pt modelId="{6CFDFB62-19FF-4F2B-BF02-6B840DA87007}" type="pres">
      <dgm:prSet presAssocID="{8447AB60-4D90-4B63-8226-1ACDBB23B937}" presName="node" presStyleLbl="node1" presStyleIdx="2" presStyleCnt="10">
        <dgm:presLayoutVars>
          <dgm:bulletEnabled val="1"/>
        </dgm:presLayoutVars>
      </dgm:prSet>
      <dgm:spPr/>
    </dgm:pt>
    <dgm:pt modelId="{F87D2CF1-E350-463A-BB44-683E5A5DA0E3}" type="pres">
      <dgm:prSet presAssocID="{8B4CBE10-BEF3-44F7-8425-3ECF0682BB61}" presName="sibTrans" presStyleCnt="0"/>
      <dgm:spPr/>
    </dgm:pt>
    <dgm:pt modelId="{221FB02C-6E7E-4A4F-92CC-A2565CA207ED}" type="pres">
      <dgm:prSet presAssocID="{FBCFE0A4-7823-423C-AD0C-053DA6DCE813}" presName="node" presStyleLbl="node1" presStyleIdx="3" presStyleCnt="10">
        <dgm:presLayoutVars>
          <dgm:bulletEnabled val="1"/>
        </dgm:presLayoutVars>
      </dgm:prSet>
      <dgm:spPr/>
    </dgm:pt>
    <dgm:pt modelId="{B2B628DC-31CF-4B68-8811-37A799D94FE3}" type="pres">
      <dgm:prSet presAssocID="{F9E42C22-0A85-466E-8224-8A2D5F225C3B}" presName="sibTrans" presStyleCnt="0"/>
      <dgm:spPr/>
    </dgm:pt>
    <dgm:pt modelId="{8BEFDD61-BB4F-4184-9157-28FECCF0F189}" type="pres">
      <dgm:prSet presAssocID="{64E63797-C665-4822-B0A2-9000DA0F5383}" presName="node" presStyleLbl="node1" presStyleIdx="4" presStyleCnt="10">
        <dgm:presLayoutVars>
          <dgm:bulletEnabled val="1"/>
        </dgm:presLayoutVars>
      </dgm:prSet>
      <dgm:spPr/>
    </dgm:pt>
    <dgm:pt modelId="{92F166B9-0E5F-4193-B201-74DB87994D78}" type="pres">
      <dgm:prSet presAssocID="{19E1D970-04E5-4797-9F99-7E16E5745C58}" presName="sibTrans" presStyleCnt="0"/>
      <dgm:spPr/>
    </dgm:pt>
    <dgm:pt modelId="{24A1EEB5-7A15-4FC0-A737-68181FD8476B}" type="pres">
      <dgm:prSet presAssocID="{7B656E2C-0EAF-4224-A7D9-BF98E440662E}" presName="node" presStyleLbl="node1" presStyleIdx="5" presStyleCnt="10">
        <dgm:presLayoutVars>
          <dgm:bulletEnabled val="1"/>
        </dgm:presLayoutVars>
      </dgm:prSet>
      <dgm:spPr/>
    </dgm:pt>
    <dgm:pt modelId="{CD9D3B9A-B3E7-4D88-B3CE-74CF5E6DBAF2}" type="pres">
      <dgm:prSet presAssocID="{2E8AEAEE-ED18-4CA1-9448-0C875034DE1E}" presName="sibTrans" presStyleCnt="0"/>
      <dgm:spPr/>
    </dgm:pt>
    <dgm:pt modelId="{7CBDEE26-C2CA-42FC-B124-360B04DB30D3}" type="pres">
      <dgm:prSet presAssocID="{CAC3DEF0-EEAC-49FF-AEEE-473A2639FF5F}" presName="node" presStyleLbl="node1" presStyleIdx="6" presStyleCnt="10">
        <dgm:presLayoutVars>
          <dgm:bulletEnabled val="1"/>
        </dgm:presLayoutVars>
      </dgm:prSet>
      <dgm:spPr/>
    </dgm:pt>
    <dgm:pt modelId="{FD9B04F3-AC88-491A-97A9-85662948C826}" type="pres">
      <dgm:prSet presAssocID="{8DD1030D-0C31-4D04-9483-6259E29AE54B}" presName="sibTrans" presStyleCnt="0"/>
      <dgm:spPr/>
    </dgm:pt>
    <dgm:pt modelId="{6131471E-3E63-4ACE-8A21-81E8B45EE3AD}" type="pres">
      <dgm:prSet presAssocID="{3C6B3128-5FF5-443E-B389-04C3F83D890F}" presName="node" presStyleLbl="node1" presStyleIdx="7" presStyleCnt="10">
        <dgm:presLayoutVars>
          <dgm:bulletEnabled val="1"/>
        </dgm:presLayoutVars>
      </dgm:prSet>
      <dgm:spPr/>
    </dgm:pt>
    <dgm:pt modelId="{F6C93371-03A4-4289-B2DB-43B2A7B92172}" type="pres">
      <dgm:prSet presAssocID="{191E4EE3-AE7B-4B05-B4C3-C6A2A43F69B5}" presName="sibTrans" presStyleCnt="0"/>
      <dgm:spPr/>
    </dgm:pt>
    <dgm:pt modelId="{EA3CD004-5319-47A4-8907-8C389B62B07E}" type="pres">
      <dgm:prSet presAssocID="{6216E7CE-4CBA-4F87-8CFB-066DCE993721}" presName="node" presStyleLbl="node1" presStyleIdx="8" presStyleCnt="10">
        <dgm:presLayoutVars>
          <dgm:bulletEnabled val="1"/>
        </dgm:presLayoutVars>
      </dgm:prSet>
      <dgm:spPr/>
    </dgm:pt>
    <dgm:pt modelId="{A0798682-F42D-4951-892A-CE182F8CCBDF}" type="pres">
      <dgm:prSet presAssocID="{C5C128A3-BA92-4DCB-9439-6C12EC06ACCE}" presName="sibTrans" presStyleCnt="0"/>
      <dgm:spPr/>
    </dgm:pt>
    <dgm:pt modelId="{6CA12069-C919-49AF-868B-3C54DEFCA88B}" type="pres">
      <dgm:prSet presAssocID="{F603964F-0C28-4FE6-8024-F48A3133E308}" presName="node" presStyleLbl="node1" presStyleIdx="9" presStyleCnt="10">
        <dgm:presLayoutVars>
          <dgm:bulletEnabled val="1"/>
        </dgm:presLayoutVars>
      </dgm:prSet>
      <dgm:spPr/>
    </dgm:pt>
  </dgm:ptLst>
  <dgm:cxnLst>
    <dgm:cxn modelId="{C5FA6902-D988-462C-90FD-566D5F7A6A6B}" srcId="{218ABE2C-9243-4EF7-A632-3090134F2416}" destId="{7B656E2C-0EAF-4224-A7D9-BF98E440662E}" srcOrd="5" destOrd="0" parTransId="{E5B87564-6C55-4012-A015-DA3E75846F7D}" sibTransId="{2E8AEAEE-ED18-4CA1-9448-0C875034DE1E}"/>
    <dgm:cxn modelId="{EA90830B-B10A-4E0D-913B-A6E01EB40F93}" srcId="{218ABE2C-9243-4EF7-A632-3090134F2416}" destId="{3C6B3128-5FF5-443E-B389-04C3F83D890F}" srcOrd="7" destOrd="0" parTransId="{3BDCFE07-D6AE-4E95-91FC-390D6FDEB796}" sibTransId="{191E4EE3-AE7B-4B05-B4C3-C6A2A43F69B5}"/>
    <dgm:cxn modelId="{45D7C71E-84F8-496F-A769-EDD76728FABB}" type="presOf" srcId="{A7CF646F-FB38-424A-9D43-D76691290F42}" destId="{93701C2B-73FC-4CC8-842B-EA8DE7CCA8D1}" srcOrd="0" destOrd="0" presId="urn:microsoft.com/office/officeart/2005/8/layout/default"/>
    <dgm:cxn modelId="{550DDC24-F4EE-4668-BC52-5FF965F7B950}" type="presOf" srcId="{64E63797-C665-4822-B0A2-9000DA0F5383}" destId="{8BEFDD61-BB4F-4184-9157-28FECCF0F189}" srcOrd="0" destOrd="0" presId="urn:microsoft.com/office/officeart/2005/8/layout/default"/>
    <dgm:cxn modelId="{334D4F2A-F5E2-4E80-A0ED-9E65DC6C8CBD}" srcId="{218ABE2C-9243-4EF7-A632-3090134F2416}" destId="{CAC3DEF0-EEAC-49FF-AEEE-473A2639FF5F}" srcOrd="6" destOrd="0" parTransId="{2444641C-5B69-42C6-8DF7-CFC20A3331D7}" sibTransId="{8DD1030D-0C31-4D04-9483-6259E29AE54B}"/>
    <dgm:cxn modelId="{BC52AF3C-6363-49DF-B375-C0EF7679963F}" srcId="{218ABE2C-9243-4EF7-A632-3090134F2416}" destId="{FBCFE0A4-7823-423C-AD0C-053DA6DCE813}" srcOrd="3" destOrd="0" parTransId="{57EEF7DF-462E-4B8C-93D9-43E9AAFB4F06}" sibTransId="{F9E42C22-0A85-466E-8224-8A2D5F225C3B}"/>
    <dgm:cxn modelId="{CF4ACB5E-9424-4F92-975D-5A9D178A7287}" type="presOf" srcId="{8447AB60-4D90-4B63-8226-1ACDBB23B937}" destId="{6CFDFB62-19FF-4F2B-BF02-6B840DA87007}" srcOrd="0" destOrd="0" presId="urn:microsoft.com/office/officeart/2005/8/layout/default"/>
    <dgm:cxn modelId="{1BA85142-D4B3-4A08-90C4-115B23EC0367}" type="presOf" srcId="{218ABE2C-9243-4EF7-A632-3090134F2416}" destId="{285FA9A8-FAEC-4537-A27F-E7B35FC3727F}" srcOrd="0" destOrd="0" presId="urn:microsoft.com/office/officeart/2005/8/layout/default"/>
    <dgm:cxn modelId="{818FD56D-BCB7-4311-8476-E7771518849C}" srcId="{218ABE2C-9243-4EF7-A632-3090134F2416}" destId="{F603964F-0C28-4FE6-8024-F48A3133E308}" srcOrd="9" destOrd="0" parTransId="{D50A8B24-9427-4421-B05B-5E04CF4E90EA}" sibTransId="{680F94CB-1C9E-4CF6-A504-90C8594381D7}"/>
    <dgm:cxn modelId="{8C363DA5-5D82-49DB-82D7-C4A1B9A1E2FE}" type="presOf" srcId="{F603964F-0C28-4FE6-8024-F48A3133E308}" destId="{6CA12069-C919-49AF-868B-3C54DEFCA88B}" srcOrd="0" destOrd="0" presId="urn:microsoft.com/office/officeart/2005/8/layout/default"/>
    <dgm:cxn modelId="{7A74EFA8-4110-4B15-BADF-97A0F8BD4BC0}" type="presOf" srcId="{7B656E2C-0EAF-4224-A7D9-BF98E440662E}" destId="{24A1EEB5-7A15-4FC0-A737-68181FD8476B}" srcOrd="0" destOrd="0" presId="urn:microsoft.com/office/officeart/2005/8/layout/default"/>
    <dgm:cxn modelId="{F03522AF-B2C4-472B-950D-472CB8F6E0FB}" type="presOf" srcId="{6216E7CE-4CBA-4F87-8CFB-066DCE993721}" destId="{EA3CD004-5319-47A4-8907-8C389B62B07E}" srcOrd="0" destOrd="0" presId="urn:microsoft.com/office/officeart/2005/8/layout/default"/>
    <dgm:cxn modelId="{F0D902B2-30EB-4ACB-9EAA-5E598AE01B6D}" srcId="{218ABE2C-9243-4EF7-A632-3090134F2416}" destId="{A7CF646F-FB38-424A-9D43-D76691290F42}" srcOrd="1" destOrd="0" parTransId="{45DB7F07-A5CB-4419-9088-B7B1E696D0F1}" sibTransId="{4C66A7C8-87FA-477E-B29D-0030711270FC}"/>
    <dgm:cxn modelId="{42EF2FC5-317A-43BD-BEBF-73270F12753E}" type="presOf" srcId="{F6EBC228-1697-4CAB-B7CC-C3B1715C499F}" destId="{A8A469C9-3BD1-454D-88A2-D1F23119ECD7}" srcOrd="0" destOrd="0" presId="urn:microsoft.com/office/officeart/2005/8/layout/default"/>
    <dgm:cxn modelId="{24B73BCD-02E1-4B85-AA71-5934F2B4DF5A}" type="presOf" srcId="{CAC3DEF0-EEAC-49FF-AEEE-473A2639FF5F}" destId="{7CBDEE26-C2CA-42FC-B124-360B04DB30D3}" srcOrd="0" destOrd="0" presId="urn:microsoft.com/office/officeart/2005/8/layout/default"/>
    <dgm:cxn modelId="{B328DEDD-9AE5-4E34-BFAB-154E8C217610}" srcId="{218ABE2C-9243-4EF7-A632-3090134F2416}" destId="{64E63797-C665-4822-B0A2-9000DA0F5383}" srcOrd="4" destOrd="0" parTransId="{3B12FECA-7C8A-4626-96FC-F9629E755925}" sibTransId="{19E1D970-04E5-4797-9F99-7E16E5745C58}"/>
    <dgm:cxn modelId="{4AA65DE7-187B-4A2D-B609-BF40AA03968E}" type="presOf" srcId="{3C6B3128-5FF5-443E-B389-04C3F83D890F}" destId="{6131471E-3E63-4ACE-8A21-81E8B45EE3AD}" srcOrd="0" destOrd="0" presId="urn:microsoft.com/office/officeart/2005/8/layout/default"/>
    <dgm:cxn modelId="{54D6BEE7-7B37-4020-A79F-10B7E2243507}" srcId="{218ABE2C-9243-4EF7-A632-3090134F2416}" destId="{F6EBC228-1697-4CAB-B7CC-C3B1715C499F}" srcOrd="0" destOrd="0" parTransId="{EC0446B4-55B1-4541-B0B1-9EB10764E7BA}" sibTransId="{5C5069F3-38A1-4C01-84B8-4DBBD548CAB3}"/>
    <dgm:cxn modelId="{FCDFF5ED-FF93-47C4-9F56-7CAAD18F9CD5}" srcId="{218ABE2C-9243-4EF7-A632-3090134F2416}" destId="{8447AB60-4D90-4B63-8226-1ACDBB23B937}" srcOrd="2" destOrd="0" parTransId="{F5A4CD3B-E1BB-4A54-9A7F-33EE8802174F}" sibTransId="{8B4CBE10-BEF3-44F7-8425-3ECF0682BB61}"/>
    <dgm:cxn modelId="{4A5983EF-34CD-4AE3-A369-EC5F07D3C3A2}" type="presOf" srcId="{FBCFE0A4-7823-423C-AD0C-053DA6DCE813}" destId="{221FB02C-6E7E-4A4F-92CC-A2565CA207ED}" srcOrd="0" destOrd="0" presId="urn:microsoft.com/office/officeart/2005/8/layout/default"/>
    <dgm:cxn modelId="{57D792F4-0A8A-44C9-9D04-4501376C32AD}" srcId="{218ABE2C-9243-4EF7-A632-3090134F2416}" destId="{6216E7CE-4CBA-4F87-8CFB-066DCE993721}" srcOrd="8" destOrd="0" parTransId="{A5B5147D-B8AB-4915-BD64-96F6A5377989}" sibTransId="{C5C128A3-BA92-4DCB-9439-6C12EC06ACCE}"/>
    <dgm:cxn modelId="{B37AA79B-F893-4C11-A48D-43DF399925E7}" type="presParOf" srcId="{285FA9A8-FAEC-4537-A27F-E7B35FC3727F}" destId="{A8A469C9-3BD1-454D-88A2-D1F23119ECD7}" srcOrd="0" destOrd="0" presId="urn:microsoft.com/office/officeart/2005/8/layout/default"/>
    <dgm:cxn modelId="{072668FF-2CC2-4E02-9172-424DF4D05A51}" type="presParOf" srcId="{285FA9A8-FAEC-4537-A27F-E7B35FC3727F}" destId="{EFFBF732-97F5-4101-8E34-E4BD611BDD63}" srcOrd="1" destOrd="0" presId="urn:microsoft.com/office/officeart/2005/8/layout/default"/>
    <dgm:cxn modelId="{7FDD39AC-A0E7-42E5-9A02-52F0F66A230C}" type="presParOf" srcId="{285FA9A8-FAEC-4537-A27F-E7B35FC3727F}" destId="{93701C2B-73FC-4CC8-842B-EA8DE7CCA8D1}" srcOrd="2" destOrd="0" presId="urn:microsoft.com/office/officeart/2005/8/layout/default"/>
    <dgm:cxn modelId="{27FDA0DC-178B-4AA1-BB51-2F81028FE45D}" type="presParOf" srcId="{285FA9A8-FAEC-4537-A27F-E7B35FC3727F}" destId="{A8A9195B-0A57-4D65-B15D-C913FDBB2D4C}" srcOrd="3" destOrd="0" presId="urn:microsoft.com/office/officeart/2005/8/layout/default"/>
    <dgm:cxn modelId="{CD77DB40-4883-4817-A788-E9C6D7491E64}" type="presParOf" srcId="{285FA9A8-FAEC-4537-A27F-E7B35FC3727F}" destId="{6CFDFB62-19FF-4F2B-BF02-6B840DA87007}" srcOrd="4" destOrd="0" presId="urn:microsoft.com/office/officeart/2005/8/layout/default"/>
    <dgm:cxn modelId="{056AD8E3-7101-4DC7-A8FC-0BBE73CF3FB8}" type="presParOf" srcId="{285FA9A8-FAEC-4537-A27F-E7B35FC3727F}" destId="{F87D2CF1-E350-463A-BB44-683E5A5DA0E3}" srcOrd="5" destOrd="0" presId="urn:microsoft.com/office/officeart/2005/8/layout/default"/>
    <dgm:cxn modelId="{6BE5A7E6-8E92-48E7-9F99-F436D69D804B}" type="presParOf" srcId="{285FA9A8-FAEC-4537-A27F-E7B35FC3727F}" destId="{221FB02C-6E7E-4A4F-92CC-A2565CA207ED}" srcOrd="6" destOrd="0" presId="urn:microsoft.com/office/officeart/2005/8/layout/default"/>
    <dgm:cxn modelId="{CC2D724A-EA98-429C-9610-BC35938700B4}" type="presParOf" srcId="{285FA9A8-FAEC-4537-A27F-E7B35FC3727F}" destId="{B2B628DC-31CF-4B68-8811-37A799D94FE3}" srcOrd="7" destOrd="0" presId="urn:microsoft.com/office/officeart/2005/8/layout/default"/>
    <dgm:cxn modelId="{178E9D94-4AD8-43AC-A79B-035D0FBC8C85}" type="presParOf" srcId="{285FA9A8-FAEC-4537-A27F-E7B35FC3727F}" destId="{8BEFDD61-BB4F-4184-9157-28FECCF0F189}" srcOrd="8" destOrd="0" presId="urn:microsoft.com/office/officeart/2005/8/layout/default"/>
    <dgm:cxn modelId="{AD220C9A-A867-4ABC-9FED-9B1FE3EE8CF3}" type="presParOf" srcId="{285FA9A8-FAEC-4537-A27F-E7B35FC3727F}" destId="{92F166B9-0E5F-4193-B201-74DB87994D78}" srcOrd="9" destOrd="0" presId="urn:microsoft.com/office/officeart/2005/8/layout/default"/>
    <dgm:cxn modelId="{7F4989F5-AC01-4A48-9703-D0D213AEC7AE}" type="presParOf" srcId="{285FA9A8-FAEC-4537-A27F-E7B35FC3727F}" destId="{24A1EEB5-7A15-4FC0-A737-68181FD8476B}" srcOrd="10" destOrd="0" presId="urn:microsoft.com/office/officeart/2005/8/layout/default"/>
    <dgm:cxn modelId="{E833D605-8108-452A-A019-A67206F89470}" type="presParOf" srcId="{285FA9A8-FAEC-4537-A27F-E7B35FC3727F}" destId="{CD9D3B9A-B3E7-4D88-B3CE-74CF5E6DBAF2}" srcOrd="11" destOrd="0" presId="urn:microsoft.com/office/officeart/2005/8/layout/default"/>
    <dgm:cxn modelId="{2D6CBD0C-D413-4DE1-9CC3-E3ADEAFB8743}" type="presParOf" srcId="{285FA9A8-FAEC-4537-A27F-E7B35FC3727F}" destId="{7CBDEE26-C2CA-42FC-B124-360B04DB30D3}" srcOrd="12" destOrd="0" presId="urn:microsoft.com/office/officeart/2005/8/layout/default"/>
    <dgm:cxn modelId="{2DC89629-00AE-4465-8BEC-294A88270D37}" type="presParOf" srcId="{285FA9A8-FAEC-4537-A27F-E7B35FC3727F}" destId="{FD9B04F3-AC88-491A-97A9-85662948C826}" srcOrd="13" destOrd="0" presId="urn:microsoft.com/office/officeart/2005/8/layout/default"/>
    <dgm:cxn modelId="{8260D537-5111-44D2-B5DC-5A7090DB65AD}" type="presParOf" srcId="{285FA9A8-FAEC-4537-A27F-E7B35FC3727F}" destId="{6131471E-3E63-4ACE-8A21-81E8B45EE3AD}" srcOrd="14" destOrd="0" presId="urn:microsoft.com/office/officeart/2005/8/layout/default"/>
    <dgm:cxn modelId="{F33421EA-5C50-4082-BA13-D0F9B14D143B}" type="presParOf" srcId="{285FA9A8-FAEC-4537-A27F-E7B35FC3727F}" destId="{F6C93371-03A4-4289-B2DB-43B2A7B92172}" srcOrd="15" destOrd="0" presId="urn:microsoft.com/office/officeart/2005/8/layout/default"/>
    <dgm:cxn modelId="{B69BCC38-2A48-492E-9FA7-2EE1DB9D63AE}" type="presParOf" srcId="{285FA9A8-FAEC-4537-A27F-E7B35FC3727F}" destId="{EA3CD004-5319-47A4-8907-8C389B62B07E}" srcOrd="16" destOrd="0" presId="urn:microsoft.com/office/officeart/2005/8/layout/default"/>
    <dgm:cxn modelId="{075B8AAD-964D-48EE-9C75-99922D0F7D05}" type="presParOf" srcId="{285FA9A8-FAEC-4537-A27F-E7B35FC3727F}" destId="{A0798682-F42D-4951-892A-CE182F8CCBDF}" srcOrd="17" destOrd="0" presId="urn:microsoft.com/office/officeart/2005/8/layout/default"/>
    <dgm:cxn modelId="{50FF849A-7BCD-4E29-85F7-7E2B162BC2E9}" type="presParOf" srcId="{285FA9A8-FAEC-4537-A27F-E7B35FC3727F}" destId="{6CA12069-C919-49AF-868B-3C54DEFCA88B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BC0A9-D8F0-4773-B11E-3B393CFBDFAF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78C72EF1-0FAA-433B-A3ED-86AE54CEC755}">
      <dgm:prSet custT="1"/>
      <dgm:spPr/>
      <dgm:t>
        <a:bodyPr/>
        <a:lstStyle/>
        <a:p>
          <a:r>
            <a:rPr lang="lt-LT" sz="2000" dirty="0">
              <a:latin typeface="+mj-lt"/>
            </a:rPr>
            <a:t>International </a:t>
          </a:r>
          <a:r>
            <a:rPr lang="lt-LT" sz="2000" dirty="0" err="1">
              <a:latin typeface="+mj-lt"/>
            </a:rPr>
            <a:t>Practices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of</a:t>
          </a:r>
          <a:r>
            <a:rPr lang="lt-LT" sz="2000" dirty="0">
              <a:latin typeface="+mj-lt"/>
            </a:rPr>
            <a:t> ADS </a:t>
          </a:r>
          <a:r>
            <a:rPr lang="lt-LT" sz="2000" dirty="0" err="1">
              <a:latin typeface="+mj-lt"/>
            </a:rPr>
            <a:t>Implementation</a:t>
          </a:r>
          <a:endParaRPr lang="lt-LT" sz="2000" dirty="0">
            <a:latin typeface="+mj-lt"/>
          </a:endParaRPr>
        </a:p>
      </dgm:t>
    </dgm:pt>
    <dgm:pt modelId="{7FACAA77-90A5-43ED-9880-82BEA8804BF9}" type="parTrans" cxnId="{B25C2C02-BA30-4D21-99AA-14F4E66C026D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E927B887-8E39-4191-A0BF-6714FF1C3A37}" type="sibTrans" cxnId="{B25C2C02-BA30-4D21-99AA-14F4E66C026D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2F0CFB81-2C13-4666-98FF-A721274914C8}">
      <dgm:prSet custT="1"/>
      <dgm:spPr/>
      <dgm:t>
        <a:bodyPr/>
        <a:lstStyle/>
        <a:p>
          <a:r>
            <a:rPr lang="en-US" sz="2000" dirty="0">
              <a:latin typeface="+mj-lt"/>
            </a:rPr>
            <a:t>Researchers' Experience – Three Created </a:t>
          </a:r>
          <a:r>
            <a:rPr lang="lt-LT" sz="2000" dirty="0">
              <a:latin typeface="+mj-lt"/>
            </a:rPr>
            <a:t>ADS</a:t>
          </a:r>
          <a:r>
            <a:rPr lang="en-US" sz="2000" dirty="0">
              <a:latin typeface="+mj-lt"/>
            </a:rPr>
            <a:t> Models</a:t>
          </a:r>
          <a:endParaRPr lang="lt-LT" sz="2000" dirty="0">
            <a:latin typeface="+mj-lt"/>
          </a:endParaRPr>
        </a:p>
      </dgm:t>
    </dgm:pt>
    <dgm:pt modelId="{A72F6E44-7D10-4BC5-8B51-EE85FBD1F391}" type="parTrans" cxnId="{9F368A0B-CBCA-4237-8EAA-B443DFD475C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96FE1F8E-C2B2-4A3A-BC19-B8792AE5D6F9}" type="sibTrans" cxnId="{9F368A0B-CBCA-4237-8EAA-B443DFD475C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173B31D3-E383-4EE1-8706-27C9B86D74EA}">
      <dgm:prSet custT="1"/>
      <dgm:spPr/>
      <dgm:t>
        <a:bodyPr/>
        <a:lstStyle/>
        <a:p>
          <a:r>
            <a:rPr lang="en-US" sz="2000" dirty="0">
              <a:latin typeface="+mj-lt"/>
            </a:rPr>
            <a:t>Approved recommendations for </a:t>
          </a:r>
          <a:r>
            <a:rPr lang="lt-LT" sz="2000" dirty="0">
              <a:latin typeface="+mj-lt"/>
            </a:rPr>
            <a:t>ADS</a:t>
          </a:r>
          <a:r>
            <a:rPr lang="en-US" sz="2000" dirty="0">
              <a:latin typeface="+mj-lt"/>
            </a:rPr>
            <a:t> development and implementation, tested in 40 Lithuanian schools during 2018–2019</a:t>
          </a:r>
          <a:endParaRPr lang="lt-LT" sz="2000" dirty="0">
            <a:latin typeface="+mj-lt"/>
          </a:endParaRPr>
        </a:p>
      </dgm:t>
    </dgm:pt>
    <dgm:pt modelId="{AEF83476-3BA9-4CB9-8548-31EF1BE9550E}" type="parTrans" cxnId="{D34624DE-A7D7-4FDB-8370-17A2C4122CD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75D64CD5-A646-4DF8-A1CE-05782F31DA53}" type="sibTrans" cxnId="{D34624DE-A7D7-4FDB-8370-17A2C4122CD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90D45669-39BC-41A0-BDEF-CBD79928179D}">
      <dgm:prSet custT="1"/>
      <dgm:spPr/>
      <dgm:t>
        <a:bodyPr/>
        <a:lstStyle/>
        <a:p>
          <a:r>
            <a:rPr lang="en-US" sz="2000" dirty="0">
              <a:latin typeface="+mj-lt"/>
            </a:rPr>
            <a:t>The implementation of </a:t>
          </a:r>
          <a:r>
            <a:rPr lang="lt-LT" sz="2000" dirty="0">
              <a:latin typeface="+mj-lt"/>
            </a:rPr>
            <a:t>ADS</a:t>
          </a:r>
          <a:r>
            <a:rPr lang="en-US" sz="2000" dirty="0">
              <a:latin typeface="+mj-lt"/>
            </a:rPr>
            <a:t> models in Lithuania has not been empirically studied</a:t>
          </a:r>
          <a:endParaRPr lang="lt-LT" sz="2000" dirty="0">
            <a:latin typeface="+mj-lt"/>
          </a:endParaRPr>
        </a:p>
      </dgm:t>
    </dgm:pt>
    <dgm:pt modelId="{57DCF86D-07D0-4330-880B-D77440F968E1}" type="parTrans" cxnId="{BED59DA2-1189-4A40-8646-E621C04FBFA3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C412B9C0-ECA6-46BC-9B22-40F831562DC9}" type="sibTrans" cxnId="{BED59DA2-1189-4A40-8646-E621C04FBFA3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158FB093-24D9-45F8-A9B3-7653815BC8F2}">
      <dgm:prSet custT="1"/>
      <dgm:spPr/>
      <dgm:t>
        <a:bodyPr/>
        <a:lstStyle/>
        <a:p>
          <a:r>
            <a:rPr lang="en-US" sz="1900" dirty="0">
              <a:latin typeface="+mj-lt"/>
            </a:rPr>
            <a:t>International studies emphasize the relevance of implementing VDM based on the philosophy of inclusive education (Fredricks et al., 2018; Li &amp; Lerner, 2011), yet there is a lack of evidence-based data on the realization of inclusive education within </a:t>
          </a:r>
          <a:r>
            <a:rPr lang="lt-LT" sz="1900" dirty="0">
              <a:latin typeface="+mj-lt"/>
            </a:rPr>
            <a:t>ADS</a:t>
          </a:r>
        </a:p>
      </dgm:t>
    </dgm:pt>
    <dgm:pt modelId="{6629C02C-A795-462A-8C97-DD37B0A7E141}" type="parTrans" cxnId="{E3F93711-20EB-4AFE-B728-0D5584AF3A60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65E57522-F2BB-46AE-B96E-BE7DF56C4CE6}" type="sibTrans" cxnId="{E3F93711-20EB-4AFE-B728-0D5584AF3A60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7D44D642-34CF-4B59-BBEC-D0AFFF1230DE}" type="pres">
      <dgm:prSet presAssocID="{7D7BC0A9-D8F0-4773-B11E-3B393CFBDFAF}" presName="diagram" presStyleCnt="0">
        <dgm:presLayoutVars>
          <dgm:dir/>
          <dgm:resizeHandles val="exact"/>
        </dgm:presLayoutVars>
      </dgm:prSet>
      <dgm:spPr/>
    </dgm:pt>
    <dgm:pt modelId="{A10BBDB1-883C-4234-BFAA-5BAFDB8628B5}" type="pres">
      <dgm:prSet presAssocID="{78C72EF1-0FAA-433B-A3ED-86AE54CEC755}" presName="node" presStyleLbl="node1" presStyleIdx="0" presStyleCnt="5" custLinFactNeighborY="537">
        <dgm:presLayoutVars>
          <dgm:bulletEnabled val="1"/>
        </dgm:presLayoutVars>
      </dgm:prSet>
      <dgm:spPr/>
    </dgm:pt>
    <dgm:pt modelId="{54956AF9-80C0-400C-ACD6-E36BE8E815FF}" type="pres">
      <dgm:prSet presAssocID="{E927B887-8E39-4191-A0BF-6714FF1C3A37}" presName="sibTrans" presStyleCnt="0"/>
      <dgm:spPr/>
    </dgm:pt>
    <dgm:pt modelId="{0CFCC22F-3436-447C-9F7D-1A059B77E063}" type="pres">
      <dgm:prSet presAssocID="{2F0CFB81-2C13-4666-98FF-A721274914C8}" presName="node" presStyleLbl="node1" presStyleIdx="1" presStyleCnt="5">
        <dgm:presLayoutVars>
          <dgm:bulletEnabled val="1"/>
        </dgm:presLayoutVars>
      </dgm:prSet>
      <dgm:spPr/>
    </dgm:pt>
    <dgm:pt modelId="{0CE0E174-332F-452A-83B3-877340E8475D}" type="pres">
      <dgm:prSet presAssocID="{96FE1F8E-C2B2-4A3A-BC19-B8792AE5D6F9}" presName="sibTrans" presStyleCnt="0"/>
      <dgm:spPr/>
    </dgm:pt>
    <dgm:pt modelId="{6E8D6583-9D5A-4D69-AA60-6074BEE7BDA5}" type="pres">
      <dgm:prSet presAssocID="{173B31D3-E383-4EE1-8706-27C9B86D74EA}" presName="node" presStyleLbl="node1" presStyleIdx="2" presStyleCnt="5">
        <dgm:presLayoutVars>
          <dgm:bulletEnabled val="1"/>
        </dgm:presLayoutVars>
      </dgm:prSet>
      <dgm:spPr/>
    </dgm:pt>
    <dgm:pt modelId="{3F229B80-6E54-4D51-87B1-7831C3E0C6F9}" type="pres">
      <dgm:prSet presAssocID="{75D64CD5-A646-4DF8-A1CE-05782F31DA53}" presName="sibTrans" presStyleCnt="0"/>
      <dgm:spPr/>
    </dgm:pt>
    <dgm:pt modelId="{1979E79B-B75B-4D23-A7CF-C5B1FC8EEBD5}" type="pres">
      <dgm:prSet presAssocID="{90D45669-39BC-41A0-BDEF-CBD79928179D}" presName="node" presStyleLbl="node1" presStyleIdx="3" presStyleCnt="5">
        <dgm:presLayoutVars>
          <dgm:bulletEnabled val="1"/>
        </dgm:presLayoutVars>
      </dgm:prSet>
      <dgm:spPr/>
    </dgm:pt>
    <dgm:pt modelId="{7D4DE0E6-73C5-439B-92BD-7CE5C85BA480}" type="pres">
      <dgm:prSet presAssocID="{C412B9C0-ECA6-46BC-9B22-40F831562DC9}" presName="sibTrans" presStyleCnt="0"/>
      <dgm:spPr/>
    </dgm:pt>
    <dgm:pt modelId="{CCAE0444-7E4A-47D3-A3B3-5C162E8286D5}" type="pres">
      <dgm:prSet presAssocID="{158FB093-24D9-45F8-A9B3-7653815BC8F2}" presName="node" presStyleLbl="node1" presStyleIdx="4" presStyleCnt="5">
        <dgm:presLayoutVars>
          <dgm:bulletEnabled val="1"/>
        </dgm:presLayoutVars>
      </dgm:prSet>
      <dgm:spPr/>
    </dgm:pt>
  </dgm:ptLst>
  <dgm:cxnLst>
    <dgm:cxn modelId="{B25C2C02-BA30-4D21-99AA-14F4E66C026D}" srcId="{7D7BC0A9-D8F0-4773-B11E-3B393CFBDFAF}" destId="{78C72EF1-0FAA-433B-A3ED-86AE54CEC755}" srcOrd="0" destOrd="0" parTransId="{7FACAA77-90A5-43ED-9880-82BEA8804BF9}" sibTransId="{E927B887-8E39-4191-A0BF-6714FF1C3A37}"/>
    <dgm:cxn modelId="{03595606-839A-40D3-A46B-2D8DB8550D53}" type="presOf" srcId="{78C72EF1-0FAA-433B-A3ED-86AE54CEC755}" destId="{A10BBDB1-883C-4234-BFAA-5BAFDB8628B5}" srcOrd="0" destOrd="0" presId="urn:microsoft.com/office/officeart/2005/8/layout/default"/>
    <dgm:cxn modelId="{9F368A0B-CBCA-4237-8EAA-B443DFD475C5}" srcId="{7D7BC0A9-D8F0-4773-B11E-3B393CFBDFAF}" destId="{2F0CFB81-2C13-4666-98FF-A721274914C8}" srcOrd="1" destOrd="0" parTransId="{A72F6E44-7D10-4BC5-8B51-EE85FBD1F391}" sibTransId="{96FE1F8E-C2B2-4A3A-BC19-B8792AE5D6F9}"/>
    <dgm:cxn modelId="{E3F93711-20EB-4AFE-B728-0D5584AF3A60}" srcId="{7D7BC0A9-D8F0-4773-B11E-3B393CFBDFAF}" destId="{158FB093-24D9-45F8-A9B3-7653815BC8F2}" srcOrd="4" destOrd="0" parTransId="{6629C02C-A795-462A-8C97-DD37B0A7E141}" sibTransId="{65E57522-F2BB-46AE-B96E-BE7DF56C4CE6}"/>
    <dgm:cxn modelId="{DC86F37A-E500-4C67-843B-82874C73A5CD}" type="presOf" srcId="{2F0CFB81-2C13-4666-98FF-A721274914C8}" destId="{0CFCC22F-3436-447C-9F7D-1A059B77E063}" srcOrd="0" destOrd="0" presId="urn:microsoft.com/office/officeart/2005/8/layout/default"/>
    <dgm:cxn modelId="{BED59DA2-1189-4A40-8646-E621C04FBFA3}" srcId="{7D7BC0A9-D8F0-4773-B11E-3B393CFBDFAF}" destId="{90D45669-39BC-41A0-BDEF-CBD79928179D}" srcOrd="3" destOrd="0" parTransId="{57DCF86D-07D0-4330-880B-D77440F968E1}" sibTransId="{C412B9C0-ECA6-46BC-9B22-40F831562DC9}"/>
    <dgm:cxn modelId="{5C81B1AF-2BF4-4EF7-9091-ECB70528858E}" type="presOf" srcId="{158FB093-24D9-45F8-A9B3-7653815BC8F2}" destId="{CCAE0444-7E4A-47D3-A3B3-5C162E8286D5}" srcOrd="0" destOrd="0" presId="urn:microsoft.com/office/officeart/2005/8/layout/default"/>
    <dgm:cxn modelId="{22145EC5-51EF-4039-A9EB-8F5EEB523D9B}" type="presOf" srcId="{7D7BC0A9-D8F0-4773-B11E-3B393CFBDFAF}" destId="{7D44D642-34CF-4B59-BBEC-D0AFFF1230DE}" srcOrd="0" destOrd="0" presId="urn:microsoft.com/office/officeart/2005/8/layout/default"/>
    <dgm:cxn modelId="{7933E0C7-E306-4486-82CA-E1A4980F1AB1}" type="presOf" srcId="{90D45669-39BC-41A0-BDEF-CBD79928179D}" destId="{1979E79B-B75B-4D23-A7CF-C5B1FC8EEBD5}" srcOrd="0" destOrd="0" presId="urn:microsoft.com/office/officeart/2005/8/layout/default"/>
    <dgm:cxn modelId="{D34624DE-A7D7-4FDB-8370-17A2C4122CD5}" srcId="{7D7BC0A9-D8F0-4773-B11E-3B393CFBDFAF}" destId="{173B31D3-E383-4EE1-8706-27C9B86D74EA}" srcOrd="2" destOrd="0" parTransId="{AEF83476-3BA9-4CB9-8548-31EF1BE9550E}" sibTransId="{75D64CD5-A646-4DF8-A1CE-05782F31DA53}"/>
    <dgm:cxn modelId="{CEC5EEF2-B640-440E-94FC-0276254DED81}" type="presOf" srcId="{173B31D3-E383-4EE1-8706-27C9B86D74EA}" destId="{6E8D6583-9D5A-4D69-AA60-6074BEE7BDA5}" srcOrd="0" destOrd="0" presId="urn:microsoft.com/office/officeart/2005/8/layout/default"/>
    <dgm:cxn modelId="{7BF83213-7C3E-47C6-A880-B6921A84289B}" type="presParOf" srcId="{7D44D642-34CF-4B59-BBEC-D0AFFF1230DE}" destId="{A10BBDB1-883C-4234-BFAA-5BAFDB8628B5}" srcOrd="0" destOrd="0" presId="urn:microsoft.com/office/officeart/2005/8/layout/default"/>
    <dgm:cxn modelId="{11875975-1811-4AFE-9DC3-E9111F52EA4D}" type="presParOf" srcId="{7D44D642-34CF-4B59-BBEC-D0AFFF1230DE}" destId="{54956AF9-80C0-400C-ACD6-E36BE8E815FF}" srcOrd="1" destOrd="0" presId="urn:microsoft.com/office/officeart/2005/8/layout/default"/>
    <dgm:cxn modelId="{70001D58-B475-4827-AD60-33AFB24CEB0C}" type="presParOf" srcId="{7D44D642-34CF-4B59-BBEC-D0AFFF1230DE}" destId="{0CFCC22F-3436-447C-9F7D-1A059B77E063}" srcOrd="2" destOrd="0" presId="urn:microsoft.com/office/officeart/2005/8/layout/default"/>
    <dgm:cxn modelId="{3E6085E3-8779-4DA1-AA59-7D4AF1708683}" type="presParOf" srcId="{7D44D642-34CF-4B59-BBEC-D0AFFF1230DE}" destId="{0CE0E174-332F-452A-83B3-877340E8475D}" srcOrd="3" destOrd="0" presId="urn:microsoft.com/office/officeart/2005/8/layout/default"/>
    <dgm:cxn modelId="{8805F632-83E8-4A7F-85DD-36401343CF7D}" type="presParOf" srcId="{7D44D642-34CF-4B59-BBEC-D0AFFF1230DE}" destId="{6E8D6583-9D5A-4D69-AA60-6074BEE7BDA5}" srcOrd="4" destOrd="0" presId="urn:microsoft.com/office/officeart/2005/8/layout/default"/>
    <dgm:cxn modelId="{70420C24-AA43-42C9-8B14-5C773CA12531}" type="presParOf" srcId="{7D44D642-34CF-4B59-BBEC-D0AFFF1230DE}" destId="{3F229B80-6E54-4D51-87B1-7831C3E0C6F9}" srcOrd="5" destOrd="0" presId="urn:microsoft.com/office/officeart/2005/8/layout/default"/>
    <dgm:cxn modelId="{13799956-C2BF-4234-8F64-AC5FE6F03A15}" type="presParOf" srcId="{7D44D642-34CF-4B59-BBEC-D0AFFF1230DE}" destId="{1979E79B-B75B-4D23-A7CF-C5B1FC8EEBD5}" srcOrd="6" destOrd="0" presId="urn:microsoft.com/office/officeart/2005/8/layout/default"/>
    <dgm:cxn modelId="{1E9F3925-5B0F-495D-9563-619515F7E9CF}" type="presParOf" srcId="{7D44D642-34CF-4B59-BBEC-D0AFFF1230DE}" destId="{7D4DE0E6-73C5-439B-92BD-7CE5C85BA480}" srcOrd="7" destOrd="0" presId="urn:microsoft.com/office/officeart/2005/8/layout/default"/>
    <dgm:cxn modelId="{1C30EE7E-3E14-4FF8-A8C9-DFB3256CEBB2}" type="presParOf" srcId="{7D44D642-34CF-4B59-BBEC-D0AFFF1230DE}" destId="{CCAE0444-7E4A-47D3-A3B3-5C162E8286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AD30D-F212-4BC0-B29E-D9327A3E4FD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4386E831-9C40-4B21-A10D-C3433C925535}">
      <dgm:prSet custT="1"/>
      <dgm:spPr/>
      <dgm:t>
        <a:bodyPr/>
        <a:lstStyle/>
        <a:p>
          <a:pPr algn="just"/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The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main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1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task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is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to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develop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and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test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an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evidence-based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full-day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school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model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to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enable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the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implementation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of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inclusive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education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in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Lithuanian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general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education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schools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(</a:t>
          </a:r>
          <a:r>
            <a:rPr kumimoji="0" lang="lt-LT" altLang="lt-LT" sz="2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grades</a:t>
          </a:r>
          <a:r>
            <a:rPr kumimoji="0" lang="lt-LT" altLang="lt-LT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1-8).</a:t>
          </a:r>
          <a:endParaRPr lang="lt-LT" sz="2200" dirty="0">
            <a:latin typeface="+mj-lt"/>
          </a:endParaRPr>
        </a:p>
      </dgm:t>
    </dgm:pt>
    <dgm:pt modelId="{150EE87F-4442-47D4-B415-D0652E11A862}" type="parTrans" cxnId="{2D92BF95-A312-4C94-9F9B-047F5C985D04}">
      <dgm:prSet/>
      <dgm:spPr/>
      <dgm:t>
        <a:bodyPr/>
        <a:lstStyle/>
        <a:p>
          <a:pPr algn="just"/>
          <a:endParaRPr lang="lt-LT" sz="2200">
            <a:latin typeface="+mj-lt"/>
          </a:endParaRPr>
        </a:p>
      </dgm:t>
    </dgm:pt>
    <dgm:pt modelId="{2D2A52C4-A0D9-4875-992B-FBD32F8D16E6}" type="sibTrans" cxnId="{2D92BF95-A312-4C94-9F9B-047F5C985D04}">
      <dgm:prSet/>
      <dgm:spPr/>
      <dgm:t>
        <a:bodyPr/>
        <a:lstStyle/>
        <a:p>
          <a:pPr algn="just"/>
          <a:endParaRPr lang="lt-LT" sz="2200">
            <a:latin typeface="+mj-lt"/>
          </a:endParaRPr>
        </a:p>
      </dgm:t>
    </dgm:pt>
    <dgm:pt modelId="{89EF0F4C-94DC-4343-9A8C-71F5DC7B67E6}" type="pres">
      <dgm:prSet presAssocID="{198AD30D-F212-4BC0-B29E-D9327A3E4FDC}" presName="vert0" presStyleCnt="0">
        <dgm:presLayoutVars>
          <dgm:dir/>
          <dgm:animOne val="branch"/>
          <dgm:animLvl val="lvl"/>
        </dgm:presLayoutVars>
      </dgm:prSet>
      <dgm:spPr/>
    </dgm:pt>
    <dgm:pt modelId="{46F97377-3C2B-4BB8-BD26-ACD9080BEADE}" type="pres">
      <dgm:prSet presAssocID="{4386E831-9C40-4B21-A10D-C3433C925535}" presName="thickLine" presStyleLbl="alignNode1" presStyleIdx="0" presStyleCnt="1"/>
      <dgm:spPr/>
    </dgm:pt>
    <dgm:pt modelId="{788B9F2C-54E0-4588-B7E7-FF3073DAACEA}" type="pres">
      <dgm:prSet presAssocID="{4386E831-9C40-4B21-A10D-C3433C925535}" presName="horz1" presStyleCnt="0"/>
      <dgm:spPr/>
    </dgm:pt>
    <dgm:pt modelId="{68BD4940-B08C-43A2-9E0F-F784E4DBEE20}" type="pres">
      <dgm:prSet presAssocID="{4386E831-9C40-4B21-A10D-C3433C925535}" presName="tx1" presStyleLbl="revTx" presStyleIdx="0" presStyleCnt="1"/>
      <dgm:spPr/>
    </dgm:pt>
    <dgm:pt modelId="{DA8FF201-13BD-4D71-942A-C15A876B3152}" type="pres">
      <dgm:prSet presAssocID="{4386E831-9C40-4B21-A10D-C3433C925535}" presName="vert1" presStyleCnt="0"/>
      <dgm:spPr/>
    </dgm:pt>
  </dgm:ptLst>
  <dgm:cxnLst>
    <dgm:cxn modelId="{4DCB2B01-7F5A-41DC-8C02-D4C8ED678248}" type="presOf" srcId="{198AD30D-F212-4BC0-B29E-D9327A3E4FDC}" destId="{89EF0F4C-94DC-4343-9A8C-71F5DC7B67E6}" srcOrd="0" destOrd="0" presId="urn:microsoft.com/office/officeart/2008/layout/LinedList"/>
    <dgm:cxn modelId="{BFFA2985-A2CA-468F-A56D-7DE89E64920E}" type="presOf" srcId="{4386E831-9C40-4B21-A10D-C3433C925535}" destId="{68BD4940-B08C-43A2-9E0F-F784E4DBEE20}" srcOrd="0" destOrd="0" presId="urn:microsoft.com/office/officeart/2008/layout/LinedList"/>
    <dgm:cxn modelId="{2D92BF95-A312-4C94-9F9B-047F5C985D04}" srcId="{198AD30D-F212-4BC0-B29E-D9327A3E4FDC}" destId="{4386E831-9C40-4B21-A10D-C3433C925535}" srcOrd="0" destOrd="0" parTransId="{150EE87F-4442-47D4-B415-D0652E11A862}" sibTransId="{2D2A52C4-A0D9-4875-992B-FBD32F8D16E6}"/>
    <dgm:cxn modelId="{1FB13F78-7B3E-4609-AC30-12B47621962A}" type="presParOf" srcId="{89EF0F4C-94DC-4343-9A8C-71F5DC7B67E6}" destId="{46F97377-3C2B-4BB8-BD26-ACD9080BEADE}" srcOrd="0" destOrd="0" presId="urn:microsoft.com/office/officeart/2008/layout/LinedList"/>
    <dgm:cxn modelId="{00711021-EA93-4BC3-99EC-4940E80F33C0}" type="presParOf" srcId="{89EF0F4C-94DC-4343-9A8C-71F5DC7B67E6}" destId="{788B9F2C-54E0-4588-B7E7-FF3073DAACEA}" srcOrd="1" destOrd="0" presId="urn:microsoft.com/office/officeart/2008/layout/LinedList"/>
    <dgm:cxn modelId="{C0F9A5B7-79C8-4BA2-8E09-A88A84A31D78}" type="presParOf" srcId="{788B9F2C-54E0-4588-B7E7-FF3073DAACEA}" destId="{68BD4940-B08C-43A2-9E0F-F784E4DBEE20}" srcOrd="0" destOrd="0" presId="urn:microsoft.com/office/officeart/2008/layout/LinedList"/>
    <dgm:cxn modelId="{2635F252-FEED-4D04-906C-73260A7F4DF2}" type="presParOf" srcId="{788B9F2C-54E0-4588-B7E7-FF3073DAACEA}" destId="{DA8FF201-13BD-4D71-942A-C15A876B31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8AD30D-F212-4BC0-B29E-D9327A3E4FD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4386E831-9C40-4B21-A10D-C3433C925535}">
      <dgm:prSet custT="1"/>
      <dgm:spPr/>
      <dgm:t>
        <a:bodyPr/>
        <a:lstStyle/>
        <a:p>
          <a:pPr algn="just"/>
          <a:r>
            <a:rPr lang="lt-LT" sz="2200" b="1" dirty="0" err="1">
              <a:latin typeface="+mj-lt"/>
            </a:rPr>
            <a:t>Objectives</a:t>
          </a:r>
          <a:r>
            <a:rPr lang="lt-LT" sz="2200" b="1" dirty="0">
              <a:latin typeface="+mj-lt"/>
            </a:rPr>
            <a:t>:</a:t>
          </a:r>
          <a:endParaRPr lang="lt-LT" sz="2200" dirty="0">
            <a:latin typeface="+mj-lt"/>
          </a:endParaRPr>
        </a:p>
        <a:p>
          <a:pPr algn="just">
            <a:buFont typeface="Arial" panose="020B0604020202020204" pitchFamily="34" charset="0"/>
            <a:buChar char="•"/>
          </a:pPr>
          <a:r>
            <a:rPr lang="en-US" sz="2200" dirty="0">
              <a:latin typeface="+mj-lt"/>
            </a:rPr>
            <a:t>To theoretically justify the suitability of </a:t>
          </a:r>
          <a:r>
            <a:rPr lang="lt-LT" sz="2200" dirty="0">
              <a:latin typeface="+mj-lt"/>
            </a:rPr>
            <a:t>ADS</a:t>
          </a:r>
          <a:r>
            <a:rPr lang="en-US" sz="2200" dirty="0">
              <a:latin typeface="+mj-lt"/>
            </a:rPr>
            <a:t> for the development of inclusive education and to create a prototype (scoping review and situational analysis);</a:t>
          </a:r>
        </a:p>
        <a:p>
          <a:pPr algn="just">
            <a:buFont typeface="Arial" panose="020B0604020202020204" pitchFamily="34" charset="0"/>
            <a:buChar char="•"/>
          </a:pPr>
          <a:r>
            <a:rPr lang="en-US" sz="2200" dirty="0">
              <a:latin typeface="+mj-lt"/>
            </a:rPr>
            <a:t>To test the prototype and validate the inclusive </a:t>
          </a:r>
          <a:r>
            <a:rPr lang="lt-LT" sz="2200" dirty="0">
              <a:latin typeface="+mj-lt"/>
            </a:rPr>
            <a:t>ADS</a:t>
          </a:r>
          <a:r>
            <a:rPr lang="en-US" sz="2200" dirty="0">
              <a:latin typeface="+mj-lt"/>
            </a:rPr>
            <a:t> model (action research);</a:t>
          </a:r>
        </a:p>
        <a:p>
          <a:pPr algn="just">
            <a:buFont typeface="Arial" panose="020B0604020202020204" pitchFamily="34" charset="0"/>
            <a:buChar char="•"/>
          </a:pPr>
          <a:r>
            <a:rPr lang="en-US" sz="2200" dirty="0">
              <a:latin typeface="+mj-lt"/>
            </a:rPr>
            <a:t>To propose innovations for improving the quality of inclusive education and ensuring sustainable progress by providing evidence-based solutions for the implementation and monitoring of the inclusive </a:t>
          </a:r>
          <a:r>
            <a:rPr lang="lt-LT" sz="2200" dirty="0">
              <a:latin typeface="+mj-lt"/>
            </a:rPr>
            <a:t>ADS</a:t>
          </a:r>
          <a:r>
            <a:rPr lang="en-US" sz="2200" dirty="0">
              <a:latin typeface="+mj-lt"/>
            </a:rPr>
            <a:t> model (recommendations, policy briefs, roundtable discussions).</a:t>
          </a:r>
          <a:endParaRPr lang="lt-LT" sz="2200" dirty="0">
            <a:latin typeface="+mj-lt"/>
          </a:endParaRPr>
        </a:p>
      </dgm:t>
    </dgm:pt>
    <dgm:pt modelId="{150EE87F-4442-47D4-B415-D0652E11A862}" type="parTrans" cxnId="{2D92BF95-A312-4C94-9F9B-047F5C985D04}">
      <dgm:prSet/>
      <dgm:spPr/>
      <dgm:t>
        <a:bodyPr/>
        <a:lstStyle/>
        <a:p>
          <a:pPr algn="just"/>
          <a:endParaRPr lang="lt-LT" sz="2200">
            <a:latin typeface="+mj-lt"/>
          </a:endParaRPr>
        </a:p>
      </dgm:t>
    </dgm:pt>
    <dgm:pt modelId="{2D2A52C4-A0D9-4875-992B-FBD32F8D16E6}" type="sibTrans" cxnId="{2D92BF95-A312-4C94-9F9B-047F5C985D04}">
      <dgm:prSet/>
      <dgm:spPr/>
      <dgm:t>
        <a:bodyPr/>
        <a:lstStyle/>
        <a:p>
          <a:pPr algn="just"/>
          <a:endParaRPr lang="lt-LT" sz="2200">
            <a:latin typeface="+mj-lt"/>
          </a:endParaRPr>
        </a:p>
      </dgm:t>
    </dgm:pt>
    <dgm:pt modelId="{89EF0F4C-94DC-4343-9A8C-71F5DC7B67E6}" type="pres">
      <dgm:prSet presAssocID="{198AD30D-F212-4BC0-B29E-D9327A3E4FDC}" presName="vert0" presStyleCnt="0">
        <dgm:presLayoutVars>
          <dgm:dir/>
          <dgm:animOne val="branch"/>
          <dgm:animLvl val="lvl"/>
        </dgm:presLayoutVars>
      </dgm:prSet>
      <dgm:spPr/>
    </dgm:pt>
    <dgm:pt modelId="{46F97377-3C2B-4BB8-BD26-ACD9080BEADE}" type="pres">
      <dgm:prSet presAssocID="{4386E831-9C40-4B21-A10D-C3433C925535}" presName="thickLine" presStyleLbl="alignNode1" presStyleIdx="0" presStyleCnt="1"/>
      <dgm:spPr/>
    </dgm:pt>
    <dgm:pt modelId="{788B9F2C-54E0-4588-B7E7-FF3073DAACEA}" type="pres">
      <dgm:prSet presAssocID="{4386E831-9C40-4B21-A10D-C3433C925535}" presName="horz1" presStyleCnt="0"/>
      <dgm:spPr/>
    </dgm:pt>
    <dgm:pt modelId="{68BD4940-B08C-43A2-9E0F-F784E4DBEE20}" type="pres">
      <dgm:prSet presAssocID="{4386E831-9C40-4B21-A10D-C3433C925535}" presName="tx1" presStyleLbl="revTx" presStyleIdx="0" presStyleCnt="1"/>
      <dgm:spPr/>
    </dgm:pt>
    <dgm:pt modelId="{DA8FF201-13BD-4D71-942A-C15A876B3152}" type="pres">
      <dgm:prSet presAssocID="{4386E831-9C40-4B21-A10D-C3433C925535}" presName="vert1" presStyleCnt="0"/>
      <dgm:spPr/>
    </dgm:pt>
  </dgm:ptLst>
  <dgm:cxnLst>
    <dgm:cxn modelId="{4DCB2B01-7F5A-41DC-8C02-D4C8ED678248}" type="presOf" srcId="{198AD30D-F212-4BC0-B29E-D9327A3E4FDC}" destId="{89EF0F4C-94DC-4343-9A8C-71F5DC7B67E6}" srcOrd="0" destOrd="0" presId="urn:microsoft.com/office/officeart/2008/layout/LinedList"/>
    <dgm:cxn modelId="{BFFA2985-A2CA-468F-A56D-7DE89E64920E}" type="presOf" srcId="{4386E831-9C40-4B21-A10D-C3433C925535}" destId="{68BD4940-B08C-43A2-9E0F-F784E4DBEE20}" srcOrd="0" destOrd="0" presId="urn:microsoft.com/office/officeart/2008/layout/LinedList"/>
    <dgm:cxn modelId="{2D92BF95-A312-4C94-9F9B-047F5C985D04}" srcId="{198AD30D-F212-4BC0-B29E-D9327A3E4FDC}" destId="{4386E831-9C40-4B21-A10D-C3433C925535}" srcOrd="0" destOrd="0" parTransId="{150EE87F-4442-47D4-B415-D0652E11A862}" sibTransId="{2D2A52C4-A0D9-4875-992B-FBD32F8D16E6}"/>
    <dgm:cxn modelId="{1FB13F78-7B3E-4609-AC30-12B47621962A}" type="presParOf" srcId="{89EF0F4C-94DC-4343-9A8C-71F5DC7B67E6}" destId="{46F97377-3C2B-4BB8-BD26-ACD9080BEADE}" srcOrd="0" destOrd="0" presId="urn:microsoft.com/office/officeart/2008/layout/LinedList"/>
    <dgm:cxn modelId="{00711021-EA93-4BC3-99EC-4940E80F33C0}" type="presParOf" srcId="{89EF0F4C-94DC-4343-9A8C-71F5DC7B67E6}" destId="{788B9F2C-54E0-4588-B7E7-FF3073DAACEA}" srcOrd="1" destOrd="0" presId="urn:microsoft.com/office/officeart/2008/layout/LinedList"/>
    <dgm:cxn modelId="{C0F9A5B7-79C8-4BA2-8E09-A88A84A31D78}" type="presParOf" srcId="{788B9F2C-54E0-4588-B7E7-FF3073DAACEA}" destId="{68BD4940-B08C-43A2-9E0F-F784E4DBEE20}" srcOrd="0" destOrd="0" presId="urn:microsoft.com/office/officeart/2008/layout/LinedList"/>
    <dgm:cxn modelId="{2635F252-FEED-4D04-906C-73260A7F4DF2}" type="presParOf" srcId="{788B9F2C-54E0-4588-B7E7-FF3073DAACEA}" destId="{DA8FF201-13BD-4D71-942A-C15A876B31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9B975-A9E4-4921-BE41-76585AA65566}" type="doc">
      <dgm:prSet loTypeId="urn:microsoft.com/office/officeart/2005/8/layout/architecture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0B1ACD64-0D47-4F8F-BDF5-DA613253D7B7}">
      <dgm:prSet phldrT="[Text]" custT="1"/>
      <dgm:spPr/>
      <dgm:t>
        <a:bodyPr/>
        <a:lstStyle/>
        <a:p>
          <a:r>
            <a:rPr lang="lt-LT" sz="1800" b="1" dirty="0" err="1">
              <a:latin typeface="+mj-lt"/>
            </a:rPr>
            <a:t>Testing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of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the</a:t>
          </a:r>
          <a:r>
            <a:rPr lang="lt-LT" sz="1800" b="1" dirty="0">
              <a:latin typeface="+mj-lt"/>
            </a:rPr>
            <a:t> </a:t>
          </a:r>
          <a:r>
            <a:rPr lang="en-US" sz="1800" b="1" dirty="0">
              <a:latin typeface="+mj-lt"/>
            </a:rPr>
            <a:t>ADS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Prototype</a:t>
          </a:r>
          <a:br>
            <a:rPr lang="lt-LT" sz="1800" dirty="0">
              <a:latin typeface="+mj-lt"/>
            </a:rPr>
          </a:br>
          <a:r>
            <a:rPr lang="lt-LT" sz="1800" b="1" dirty="0" err="1">
              <a:latin typeface="+mj-lt"/>
            </a:rPr>
            <a:t>Aim</a:t>
          </a:r>
          <a:r>
            <a:rPr lang="lt-LT" sz="1800" dirty="0">
              <a:latin typeface="+mj-lt"/>
            </a:rPr>
            <a:t> – to </a:t>
          </a:r>
          <a:r>
            <a:rPr lang="lt-LT" sz="1800" dirty="0" err="1">
              <a:latin typeface="+mj-lt"/>
            </a:rPr>
            <a:t>test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developed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prototype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through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action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research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in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two</a:t>
          </a:r>
          <a:r>
            <a:rPr lang="lt-LT" sz="1800" dirty="0">
              <a:latin typeface="+mj-lt"/>
            </a:rPr>
            <a:t> </a:t>
          </a:r>
          <a:r>
            <a:rPr lang="en-US" sz="1800" dirty="0">
              <a:latin typeface="+mj-lt"/>
            </a:rPr>
            <a:t>ADS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schools</a:t>
          </a:r>
          <a:r>
            <a:rPr lang="lt-LT" sz="1800" dirty="0">
              <a:latin typeface="+mj-lt"/>
            </a:rPr>
            <a:t> (</a:t>
          </a:r>
          <a:r>
            <a:rPr lang="lt-LT" sz="1800" dirty="0" err="1">
              <a:latin typeface="+mj-lt"/>
            </a:rPr>
            <a:t>one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in</a:t>
          </a:r>
          <a:r>
            <a:rPr lang="lt-LT" sz="1800" dirty="0">
              <a:latin typeface="+mj-lt"/>
            </a:rPr>
            <a:t> a </a:t>
          </a:r>
          <a:r>
            <a:rPr lang="lt-LT" sz="1800" dirty="0" err="1">
              <a:latin typeface="+mj-lt"/>
            </a:rPr>
            <a:t>major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city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and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one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in</a:t>
          </a:r>
          <a:r>
            <a:rPr lang="lt-LT" sz="1800" dirty="0">
              <a:latin typeface="+mj-lt"/>
            </a:rPr>
            <a:t> a </a:t>
          </a:r>
          <a:r>
            <a:rPr lang="lt-LT" sz="1800" dirty="0" err="1">
              <a:latin typeface="+mj-lt"/>
            </a:rPr>
            <a:t>rural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area</a:t>
          </a:r>
          <a:r>
            <a:rPr lang="lt-LT" sz="1800" dirty="0">
              <a:latin typeface="+mj-lt"/>
            </a:rPr>
            <a:t>): </a:t>
          </a:r>
          <a:r>
            <a:rPr lang="lt-LT" sz="1800" dirty="0" err="1">
              <a:latin typeface="+mj-lt"/>
            </a:rPr>
            <a:t>preparation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of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school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communities</a:t>
          </a:r>
          <a:r>
            <a:rPr lang="lt-LT" sz="1800" dirty="0">
              <a:latin typeface="+mj-lt"/>
            </a:rPr>
            <a:t> (</a:t>
          </a:r>
          <a:r>
            <a:rPr lang="lt-LT" sz="1800" dirty="0" err="1">
              <a:latin typeface="+mj-lt"/>
            </a:rPr>
            <a:t>training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for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teams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of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schools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piloting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prototype</a:t>
          </a:r>
          <a:r>
            <a:rPr lang="lt-LT" sz="1800" dirty="0">
              <a:latin typeface="+mj-lt"/>
            </a:rPr>
            <a:t>); </a:t>
          </a:r>
          <a:r>
            <a:rPr lang="lt-LT" sz="1800" dirty="0" err="1">
              <a:latin typeface="+mj-lt"/>
            </a:rPr>
            <a:t>implementation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of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prototype</a:t>
          </a:r>
          <a:r>
            <a:rPr lang="lt-LT" sz="1800" dirty="0">
              <a:latin typeface="+mj-lt"/>
            </a:rPr>
            <a:t>; </a:t>
          </a:r>
          <a:r>
            <a:rPr lang="lt-LT" sz="1800" dirty="0" err="1">
              <a:latin typeface="+mj-lt"/>
            </a:rPr>
            <a:t>monitoring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based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on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predefined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criteria</a:t>
          </a:r>
          <a:r>
            <a:rPr lang="lt-LT" sz="1800" dirty="0">
              <a:latin typeface="+mj-lt"/>
            </a:rPr>
            <a:t>.</a:t>
          </a:r>
        </a:p>
      </dgm:t>
    </dgm:pt>
    <dgm:pt modelId="{3083354B-8521-4CC9-B2F3-688BE6923418}" type="parTrans" cxnId="{366ABE34-EAAF-4B3A-8FCC-5B648460C000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573CEE45-4C80-44BF-B165-B183A2DFBC58}" type="sibTrans" cxnId="{366ABE34-EAAF-4B3A-8FCC-5B648460C000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423BAF39-FEF1-487A-96B5-ED77A76405E9}">
      <dgm:prSet custT="1"/>
      <dgm:spPr/>
      <dgm:t>
        <a:bodyPr/>
        <a:lstStyle/>
        <a:p>
          <a:r>
            <a:rPr lang="en-US" sz="1600" b="1" dirty="0">
              <a:latin typeface="+mj-lt"/>
            </a:rPr>
            <a:t>Situational Analysis and Development of a VDM Prototype Based on Inclusive Education Principles</a:t>
          </a:r>
          <a:br>
            <a:rPr lang="en-US" sz="1600" dirty="0">
              <a:latin typeface="+mj-lt"/>
            </a:rPr>
          </a:br>
          <a:r>
            <a:rPr lang="en-US" sz="1600" b="0" dirty="0">
              <a:latin typeface="+mj-lt"/>
            </a:rPr>
            <a:t>Aim</a:t>
          </a:r>
          <a:r>
            <a:rPr lang="en-US" sz="1600" dirty="0">
              <a:latin typeface="+mj-lt"/>
            </a:rPr>
            <a:t> – to examine the implementation of existing ADS models in the country and determine which of them best addresses issues of inclusive education and could serve as a foundation for developing an inclusive ADS prototype.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</a:rPr>
            <a:t>Expert interviews (ADS leaders, municipal representatives, and education policymakers), focus group discussions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dirty="0">
              <a:latin typeface="+mj-lt"/>
            </a:rPr>
            <a:t>Surveys of ADS teachers and parents of students attending ADS</a:t>
          </a:r>
          <a:endParaRPr lang="lt-LT" sz="1600" dirty="0">
            <a:latin typeface="+mj-lt"/>
          </a:endParaRPr>
        </a:p>
      </dgm:t>
    </dgm:pt>
    <dgm:pt modelId="{03D6EB2F-D1F6-4A1B-AE44-2585B07FDE48}" type="parTrans" cxnId="{3BEA3C2D-DF91-42E1-8FA9-F1F4CBB0DE9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FB6D7EC7-B77E-4A8D-A1B2-8B8B4B0064EE}" type="sibTrans" cxnId="{3BEA3C2D-DF91-42E1-8FA9-F1F4CBB0DE9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B15AAFB3-61CA-4CFF-A6AE-716AF423DA18}">
      <dgm:prSet custT="1"/>
      <dgm:spPr/>
      <dgm:t>
        <a:bodyPr/>
        <a:lstStyle/>
        <a:p>
          <a:r>
            <a:rPr lang="lt-LT" sz="1800" b="1" dirty="0" err="1">
              <a:latin typeface="+mj-lt"/>
            </a:rPr>
            <a:t>Final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Development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and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Validation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of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the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Inclusive</a:t>
          </a:r>
          <a:r>
            <a:rPr lang="lt-LT" sz="1800" b="1" dirty="0">
              <a:latin typeface="+mj-lt"/>
            </a:rPr>
            <a:t> VDM </a:t>
          </a:r>
          <a:r>
            <a:rPr lang="lt-LT" sz="1800" b="1" dirty="0" err="1">
              <a:latin typeface="+mj-lt"/>
            </a:rPr>
            <a:t>Model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Prototype</a:t>
          </a:r>
          <a:br>
            <a:rPr lang="lt-LT" sz="1800" dirty="0">
              <a:latin typeface="+mj-lt"/>
            </a:rPr>
          </a:br>
          <a:r>
            <a:rPr lang="lt-LT" sz="1800" b="1" dirty="0" err="1">
              <a:latin typeface="+mj-lt"/>
            </a:rPr>
            <a:t>Aim</a:t>
          </a:r>
          <a:r>
            <a:rPr lang="lt-LT" sz="1800" dirty="0">
              <a:latin typeface="+mj-lt"/>
            </a:rPr>
            <a:t> – to </a:t>
          </a:r>
          <a:r>
            <a:rPr lang="lt-LT" sz="1800" dirty="0" err="1">
              <a:latin typeface="+mj-lt"/>
            </a:rPr>
            <a:t>validate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an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innovative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inclusive</a:t>
          </a:r>
          <a:r>
            <a:rPr lang="lt-LT" sz="1800" dirty="0">
              <a:latin typeface="+mj-lt"/>
            </a:rPr>
            <a:t> VDM </a:t>
          </a:r>
          <a:r>
            <a:rPr lang="lt-LT" sz="1800" dirty="0" err="1">
              <a:latin typeface="+mj-lt"/>
            </a:rPr>
            <a:t>model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based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on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results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of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conducted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research</a:t>
          </a:r>
          <a:r>
            <a:rPr lang="lt-LT" sz="1800" dirty="0">
              <a:latin typeface="+mj-lt"/>
            </a:rPr>
            <a:t>, </a:t>
          </a:r>
          <a:r>
            <a:rPr lang="lt-LT" sz="1800" dirty="0" err="1">
              <a:latin typeface="+mj-lt"/>
            </a:rPr>
            <a:t>covering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both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organization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of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activities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and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monitoring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of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model's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implementation</a:t>
          </a:r>
          <a:r>
            <a:rPr lang="lt-LT" sz="1800" dirty="0">
              <a:latin typeface="+mj-lt"/>
            </a:rPr>
            <a:t>.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model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is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validated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through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individual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interviews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with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experts</a:t>
          </a:r>
          <a:r>
            <a:rPr lang="lt-LT" sz="1800" dirty="0">
              <a:latin typeface="+mj-lt"/>
            </a:rPr>
            <a:t>. </a:t>
          </a:r>
        </a:p>
      </dgm:t>
    </dgm:pt>
    <dgm:pt modelId="{9CC0569D-F42B-4E91-96BC-F1D4259A411C}" type="parTrans" cxnId="{E6AFA79E-1610-4DAC-BEAB-51FECEBA7D1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20481541-15AE-4852-A2EE-D26E088782E6}" type="sibTrans" cxnId="{E6AFA79E-1610-4DAC-BEAB-51FECEBA7D1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83CBFEF5-B921-40D7-83E1-F99DE7CD36F9}">
      <dgm:prSet custT="1"/>
      <dgm:spPr/>
      <dgm:t>
        <a:bodyPr/>
        <a:lstStyle/>
        <a:p>
          <a:r>
            <a:rPr lang="lt-LT" sz="1800" b="1" dirty="0" err="1">
              <a:latin typeface="+mj-lt"/>
            </a:rPr>
            <a:t>Preparation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of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Recommendations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for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Model</a:t>
          </a:r>
          <a:r>
            <a:rPr lang="lt-LT" sz="1800" b="1" dirty="0">
              <a:latin typeface="+mj-lt"/>
            </a:rPr>
            <a:t> </a:t>
          </a:r>
          <a:r>
            <a:rPr lang="lt-LT" sz="1800" b="1" dirty="0" err="1">
              <a:latin typeface="+mj-lt"/>
            </a:rPr>
            <a:t>Implementation</a:t>
          </a:r>
          <a:br>
            <a:rPr lang="lt-LT" sz="1800" dirty="0">
              <a:latin typeface="+mj-lt"/>
            </a:rPr>
          </a:br>
          <a:r>
            <a:rPr lang="lt-LT" sz="1800" b="1" dirty="0" err="1">
              <a:latin typeface="+mj-lt"/>
            </a:rPr>
            <a:t>Aim</a:t>
          </a:r>
          <a:r>
            <a:rPr lang="lt-LT" sz="1800" dirty="0">
              <a:latin typeface="+mj-lt"/>
            </a:rPr>
            <a:t> – to </a:t>
          </a:r>
          <a:r>
            <a:rPr lang="lt-LT" sz="1800" dirty="0" err="1">
              <a:latin typeface="+mj-lt"/>
            </a:rPr>
            <a:t>develop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recommendations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and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policy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briefs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for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advancement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of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innovative</a:t>
          </a:r>
          <a:r>
            <a:rPr lang="lt-LT" sz="1800" dirty="0">
              <a:latin typeface="+mj-lt"/>
            </a:rPr>
            <a:t> VDM </a:t>
          </a:r>
          <a:r>
            <a:rPr lang="lt-LT" sz="1800" dirty="0" err="1">
              <a:latin typeface="+mj-lt"/>
            </a:rPr>
            <a:t>model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for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inclusive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education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and</a:t>
          </a:r>
          <a:r>
            <a:rPr lang="lt-LT" sz="1800" dirty="0">
              <a:latin typeface="+mj-lt"/>
            </a:rPr>
            <a:t> to </a:t>
          </a:r>
          <a:r>
            <a:rPr lang="lt-LT" sz="1800" dirty="0" err="1">
              <a:latin typeface="+mj-lt"/>
            </a:rPr>
            <a:t>present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them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in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public</a:t>
          </a:r>
          <a:r>
            <a:rPr lang="lt-LT" sz="1800" dirty="0">
              <a:latin typeface="+mj-lt"/>
            </a:rPr>
            <a:t> </a:t>
          </a:r>
          <a:r>
            <a:rPr lang="lt-LT" sz="1800" dirty="0" err="1">
              <a:latin typeface="+mj-lt"/>
            </a:rPr>
            <a:t>discussions</a:t>
          </a:r>
          <a:r>
            <a:rPr lang="lt-LT" sz="1800" dirty="0">
              <a:latin typeface="+mj-lt"/>
            </a:rPr>
            <a:t>.</a:t>
          </a:r>
        </a:p>
      </dgm:t>
    </dgm:pt>
    <dgm:pt modelId="{3DD53D20-CF9B-42CB-9341-7FC24656607B}" type="parTrans" cxnId="{A2302731-02F2-45B8-BE10-36AB6EDC424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075386C0-9B43-4A88-AE01-9A84DC2663B6}" type="sibTrans" cxnId="{A2302731-02F2-45B8-BE10-36AB6EDC424C}">
      <dgm:prSet/>
      <dgm:spPr/>
      <dgm:t>
        <a:bodyPr/>
        <a:lstStyle/>
        <a:p>
          <a:endParaRPr lang="lt-LT" sz="1800">
            <a:latin typeface="+mj-lt"/>
          </a:endParaRPr>
        </a:p>
      </dgm:t>
    </dgm:pt>
    <dgm:pt modelId="{579525B9-CDCB-4B12-ABD7-414CDC6E2691}" type="pres">
      <dgm:prSet presAssocID="{A529B975-A9E4-4921-BE41-76585AA655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735A12-C832-4766-8540-5DBD13B0B840}" type="pres">
      <dgm:prSet presAssocID="{423BAF39-FEF1-487A-96B5-ED77A76405E9}" presName="vertOne" presStyleCnt="0"/>
      <dgm:spPr/>
    </dgm:pt>
    <dgm:pt modelId="{9E0D188E-C7AA-466B-8752-920B7D85875A}" type="pres">
      <dgm:prSet presAssocID="{423BAF39-FEF1-487A-96B5-ED77A76405E9}" presName="txOne" presStyleLbl="node0" presStyleIdx="0" presStyleCnt="4" custLinFactNeighborX="-364">
        <dgm:presLayoutVars>
          <dgm:chPref val="3"/>
        </dgm:presLayoutVars>
      </dgm:prSet>
      <dgm:spPr/>
    </dgm:pt>
    <dgm:pt modelId="{1193360F-7ABF-46CF-B63F-166006FA4BBC}" type="pres">
      <dgm:prSet presAssocID="{423BAF39-FEF1-487A-96B5-ED77A76405E9}" presName="horzOne" presStyleCnt="0"/>
      <dgm:spPr/>
    </dgm:pt>
    <dgm:pt modelId="{26060E99-8EB1-4AC6-9994-7776837E46F7}" type="pres">
      <dgm:prSet presAssocID="{FB6D7EC7-B77E-4A8D-A1B2-8B8B4B0064EE}" presName="sibSpaceOne" presStyleCnt="0"/>
      <dgm:spPr/>
    </dgm:pt>
    <dgm:pt modelId="{B40044C2-7FEF-4FB1-A567-0437F85933C5}" type="pres">
      <dgm:prSet presAssocID="{0B1ACD64-0D47-4F8F-BDF5-DA613253D7B7}" presName="vertOne" presStyleCnt="0"/>
      <dgm:spPr/>
    </dgm:pt>
    <dgm:pt modelId="{44A604B9-297B-4DCE-96FC-733F5C8C91B8}" type="pres">
      <dgm:prSet presAssocID="{0B1ACD64-0D47-4F8F-BDF5-DA613253D7B7}" presName="txOne" presStyleLbl="node0" presStyleIdx="1" presStyleCnt="4">
        <dgm:presLayoutVars>
          <dgm:chPref val="3"/>
        </dgm:presLayoutVars>
      </dgm:prSet>
      <dgm:spPr/>
    </dgm:pt>
    <dgm:pt modelId="{3AEA67D8-7EEB-46D6-ACBE-0C384C5CB059}" type="pres">
      <dgm:prSet presAssocID="{0B1ACD64-0D47-4F8F-BDF5-DA613253D7B7}" presName="horzOne" presStyleCnt="0"/>
      <dgm:spPr/>
    </dgm:pt>
    <dgm:pt modelId="{69617A52-D6D1-469F-9C78-8D074ECBCD34}" type="pres">
      <dgm:prSet presAssocID="{573CEE45-4C80-44BF-B165-B183A2DFBC58}" presName="sibSpaceOne" presStyleCnt="0"/>
      <dgm:spPr/>
    </dgm:pt>
    <dgm:pt modelId="{9D48651B-B641-4C61-B068-60ACEDEA7B5C}" type="pres">
      <dgm:prSet presAssocID="{B15AAFB3-61CA-4CFF-A6AE-716AF423DA18}" presName="vertOne" presStyleCnt="0"/>
      <dgm:spPr/>
    </dgm:pt>
    <dgm:pt modelId="{36CA3EAB-AE18-4247-8675-FB7CF0E3AEF1}" type="pres">
      <dgm:prSet presAssocID="{B15AAFB3-61CA-4CFF-A6AE-716AF423DA18}" presName="txOne" presStyleLbl="node0" presStyleIdx="2" presStyleCnt="4">
        <dgm:presLayoutVars>
          <dgm:chPref val="3"/>
        </dgm:presLayoutVars>
      </dgm:prSet>
      <dgm:spPr/>
    </dgm:pt>
    <dgm:pt modelId="{6E62A86D-7CAF-4383-98DF-A644507C2E55}" type="pres">
      <dgm:prSet presAssocID="{B15AAFB3-61CA-4CFF-A6AE-716AF423DA18}" presName="horzOne" presStyleCnt="0"/>
      <dgm:spPr/>
    </dgm:pt>
    <dgm:pt modelId="{BCBFF97C-069F-4F31-A98F-DFE408321AC1}" type="pres">
      <dgm:prSet presAssocID="{20481541-15AE-4852-A2EE-D26E088782E6}" presName="sibSpaceOne" presStyleCnt="0"/>
      <dgm:spPr/>
    </dgm:pt>
    <dgm:pt modelId="{9FD1C87D-A14D-4F7A-8D49-5214D32274CC}" type="pres">
      <dgm:prSet presAssocID="{83CBFEF5-B921-40D7-83E1-F99DE7CD36F9}" presName="vertOne" presStyleCnt="0"/>
      <dgm:spPr/>
    </dgm:pt>
    <dgm:pt modelId="{2E1C36C4-04B3-486C-87BB-6FCB0ACA2019}" type="pres">
      <dgm:prSet presAssocID="{83CBFEF5-B921-40D7-83E1-F99DE7CD36F9}" presName="txOne" presStyleLbl="node0" presStyleIdx="3" presStyleCnt="4">
        <dgm:presLayoutVars>
          <dgm:chPref val="3"/>
        </dgm:presLayoutVars>
      </dgm:prSet>
      <dgm:spPr/>
    </dgm:pt>
    <dgm:pt modelId="{A35D2528-D33E-4093-9DC1-C64C2865C1E9}" type="pres">
      <dgm:prSet presAssocID="{83CBFEF5-B921-40D7-83E1-F99DE7CD36F9}" presName="horzOne" presStyleCnt="0"/>
      <dgm:spPr/>
    </dgm:pt>
  </dgm:ptLst>
  <dgm:cxnLst>
    <dgm:cxn modelId="{3BEA3C2D-DF91-42E1-8FA9-F1F4CBB0DE9C}" srcId="{A529B975-A9E4-4921-BE41-76585AA65566}" destId="{423BAF39-FEF1-487A-96B5-ED77A76405E9}" srcOrd="0" destOrd="0" parTransId="{03D6EB2F-D1F6-4A1B-AE44-2585B07FDE48}" sibTransId="{FB6D7EC7-B77E-4A8D-A1B2-8B8B4B0064EE}"/>
    <dgm:cxn modelId="{A2302731-02F2-45B8-BE10-36AB6EDC424C}" srcId="{A529B975-A9E4-4921-BE41-76585AA65566}" destId="{83CBFEF5-B921-40D7-83E1-F99DE7CD36F9}" srcOrd="3" destOrd="0" parTransId="{3DD53D20-CF9B-42CB-9341-7FC24656607B}" sibTransId="{075386C0-9B43-4A88-AE01-9A84DC2663B6}"/>
    <dgm:cxn modelId="{366ABE34-EAAF-4B3A-8FCC-5B648460C000}" srcId="{A529B975-A9E4-4921-BE41-76585AA65566}" destId="{0B1ACD64-0D47-4F8F-BDF5-DA613253D7B7}" srcOrd="1" destOrd="0" parTransId="{3083354B-8521-4CC9-B2F3-688BE6923418}" sibTransId="{573CEE45-4C80-44BF-B165-B183A2DFBC58}"/>
    <dgm:cxn modelId="{A2328974-7FAD-4E46-9F26-F740ECB010FD}" type="presOf" srcId="{423BAF39-FEF1-487A-96B5-ED77A76405E9}" destId="{9E0D188E-C7AA-466B-8752-920B7D85875A}" srcOrd="0" destOrd="0" presId="urn:microsoft.com/office/officeart/2005/8/layout/architecture"/>
    <dgm:cxn modelId="{E6AFA79E-1610-4DAC-BEAB-51FECEBA7D1C}" srcId="{A529B975-A9E4-4921-BE41-76585AA65566}" destId="{B15AAFB3-61CA-4CFF-A6AE-716AF423DA18}" srcOrd="2" destOrd="0" parTransId="{9CC0569D-F42B-4E91-96BC-F1D4259A411C}" sibTransId="{20481541-15AE-4852-A2EE-D26E088782E6}"/>
    <dgm:cxn modelId="{CF5F31A1-DC09-4665-A207-D4ED5788D88B}" type="presOf" srcId="{83CBFEF5-B921-40D7-83E1-F99DE7CD36F9}" destId="{2E1C36C4-04B3-486C-87BB-6FCB0ACA2019}" srcOrd="0" destOrd="0" presId="urn:microsoft.com/office/officeart/2005/8/layout/architecture"/>
    <dgm:cxn modelId="{2B2769A4-6796-45CD-8D21-A9FCAFE012A1}" type="presOf" srcId="{0B1ACD64-0D47-4F8F-BDF5-DA613253D7B7}" destId="{44A604B9-297B-4DCE-96FC-733F5C8C91B8}" srcOrd="0" destOrd="0" presId="urn:microsoft.com/office/officeart/2005/8/layout/architecture"/>
    <dgm:cxn modelId="{7F2A5BD8-50E2-4CED-8452-6FEF1FD74827}" type="presOf" srcId="{B15AAFB3-61CA-4CFF-A6AE-716AF423DA18}" destId="{36CA3EAB-AE18-4247-8675-FB7CF0E3AEF1}" srcOrd="0" destOrd="0" presId="urn:microsoft.com/office/officeart/2005/8/layout/architecture"/>
    <dgm:cxn modelId="{607C7BEF-3724-48C9-AF57-AD462FD4393C}" type="presOf" srcId="{A529B975-A9E4-4921-BE41-76585AA65566}" destId="{579525B9-CDCB-4B12-ABD7-414CDC6E2691}" srcOrd="0" destOrd="0" presId="urn:microsoft.com/office/officeart/2005/8/layout/architecture"/>
    <dgm:cxn modelId="{F84C59F2-6AA4-4F38-9CA2-4D0754947FF7}" type="presParOf" srcId="{579525B9-CDCB-4B12-ABD7-414CDC6E2691}" destId="{A0735A12-C832-4766-8540-5DBD13B0B840}" srcOrd="0" destOrd="0" presId="urn:microsoft.com/office/officeart/2005/8/layout/architecture"/>
    <dgm:cxn modelId="{A85BD0CF-F274-4A82-ABEE-6F6B0B125753}" type="presParOf" srcId="{A0735A12-C832-4766-8540-5DBD13B0B840}" destId="{9E0D188E-C7AA-466B-8752-920B7D85875A}" srcOrd="0" destOrd="0" presId="urn:microsoft.com/office/officeart/2005/8/layout/architecture"/>
    <dgm:cxn modelId="{87FD5F57-473C-4C0A-B378-CA8C74E12B19}" type="presParOf" srcId="{A0735A12-C832-4766-8540-5DBD13B0B840}" destId="{1193360F-7ABF-46CF-B63F-166006FA4BBC}" srcOrd="1" destOrd="0" presId="urn:microsoft.com/office/officeart/2005/8/layout/architecture"/>
    <dgm:cxn modelId="{ABCEDB24-1BE7-4E57-BFC1-016AC61BFD20}" type="presParOf" srcId="{579525B9-CDCB-4B12-ABD7-414CDC6E2691}" destId="{26060E99-8EB1-4AC6-9994-7776837E46F7}" srcOrd="1" destOrd="0" presId="urn:microsoft.com/office/officeart/2005/8/layout/architecture"/>
    <dgm:cxn modelId="{3586DAE5-B913-4BD1-8C28-B69D724FE26F}" type="presParOf" srcId="{579525B9-CDCB-4B12-ABD7-414CDC6E2691}" destId="{B40044C2-7FEF-4FB1-A567-0437F85933C5}" srcOrd="2" destOrd="0" presId="urn:microsoft.com/office/officeart/2005/8/layout/architecture"/>
    <dgm:cxn modelId="{829C0648-F894-494F-8B22-D7EAB8B9300B}" type="presParOf" srcId="{B40044C2-7FEF-4FB1-A567-0437F85933C5}" destId="{44A604B9-297B-4DCE-96FC-733F5C8C91B8}" srcOrd="0" destOrd="0" presId="urn:microsoft.com/office/officeart/2005/8/layout/architecture"/>
    <dgm:cxn modelId="{2CC5FD9F-E5CE-4CFA-8A4D-03A27969D3E4}" type="presParOf" srcId="{B40044C2-7FEF-4FB1-A567-0437F85933C5}" destId="{3AEA67D8-7EEB-46D6-ACBE-0C384C5CB059}" srcOrd="1" destOrd="0" presId="urn:microsoft.com/office/officeart/2005/8/layout/architecture"/>
    <dgm:cxn modelId="{023268CF-B9C5-450A-847A-CEC75883B43E}" type="presParOf" srcId="{579525B9-CDCB-4B12-ABD7-414CDC6E2691}" destId="{69617A52-D6D1-469F-9C78-8D074ECBCD34}" srcOrd="3" destOrd="0" presId="urn:microsoft.com/office/officeart/2005/8/layout/architecture"/>
    <dgm:cxn modelId="{415308EB-7F50-4BBF-A3AB-FEE22AF4E237}" type="presParOf" srcId="{579525B9-CDCB-4B12-ABD7-414CDC6E2691}" destId="{9D48651B-B641-4C61-B068-60ACEDEA7B5C}" srcOrd="4" destOrd="0" presId="urn:microsoft.com/office/officeart/2005/8/layout/architecture"/>
    <dgm:cxn modelId="{0F68E7E0-91D8-488D-841F-3B2C5AECC159}" type="presParOf" srcId="{9D48651B-B641-4C61-B068-60ACEDEA7B5C}" destId="{36CA3EAB-AE18-4247-8675-FB7CF0E3AEF1}" srcOrd="0" destOrd="0" presId="urn:microsoft.com/office/officeart/2005/8/layout/architecture"/>
    <dgm:cxn modelId="{872F6D40-1F2B-48AA-86F2-FE3AB880E539}" type="presParOf" srcId="{9D48651B-B641-4C61-B068-60ACEDEA7B5C}" destId="{6E62A86D-7CAF-4383-98DF-A644507C2E55}" srcOrd="1" destOrd="0" presId="urn:microsoft.com/office/officeart/2005/8/layout/architecture"/>
    <dgm:cxn modelId="{BEF2209C-2871-4254-A9DF-D8A77EAA0CFB}" type="presParOf" srcId="{579525B9-CDCB-4B12-ABD7-414CDC6E2691}" destId="{BCBFF97C-069F-4F31-A98F-DFE408321AC1}" srcOrd="5" destOrd="0" presId="urn:microsoft.com/office/officeart/2005/8/layout/architecture"/>
    <dgm:cxn modelId="{ADE8DAD8-D588-4BEE-A140-EAD46664951F}" type="presParOf" srcId="{579525B9-CDCB-4B12-ABD7-414CDC6E2691}" destId="{9FD1C87D-A14D-4F7A-8D49-5214D32274CC}" srcOrd="6" destOrd="0" presId="urn:microsoft.com/office/officeart/2005/8/layout/architecture"/>
    <dgm:cxn modelId="{8BC707B6-1D53-4DB0-83A9-2348D01A56C3}" type="presParOf" srcId="{9FD1C87D-A14D-4F7A-8D49-5214D32274CC}" destId="{2E1C36C4-04B3-486C-87BB-6FCB0ACA2019}" srcOrd="0" destOrd="0" presId="urn:microsoft.com/office/officeart/2005/8/layout/architecture"/>
    <dgm:cxn modelId="{E1082BF3-499E-4CCB-816B-36C0D1FE9AC1}" type="presParOf" srcId="{9FD1C87D-A14D-4F7A-8D49-5214D32274CC}" destId="{A35D2528-D33E-4093-9DC1-C64C2865C1E9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E3715E-B492-479B-AC74-9DB818C4DBA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D36FFFD8-9A39-4956-806D-56FEF0E9135C}">
      <dgm:prSet custT="1"/>
      <dgm:spPr/>
      <dgm:t>
        <a:bodyPr/>
        <a:lstStyle/>
        <a:p>
          <a:r>
            <a:rPr lang="en-US" sz="2000" dirty="0">
              <a:latin typeface="+mj-lt"/>
            </a:rPr>
            <a:t>6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scientific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articles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published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international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peer-reviewed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journals</a:t>
          </a:r>
          <a:r>
            <a:rPr lang="lt-LT" sz="2000" dirty="0">
              <a:latin typeface="+mj-lt"/>
            </a:rPr>
            <a:t>.</a:t>
          </a:r>
        </a:p>
      </dgm:t>
    </dgm:pt>
    <dgm:pt modelId="{46DAD5CF-9143-4ABC-9488-9519947B60F1}" type="sibTrans" cxnId="{4C8B515A-BD21-4247-8E35-60FA9C9AA0AA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D7B16BDA-FDF3-4592-BD32-8A5703A80307}" type="parTrans" cxnId="{4C8B515A-BD21-4247-8E35-60FA9C9AA0AA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4ADA2D95-CA88-4FC8-94B1-0E48A902DC14}">
      <dgm:prSet custT="1"/>
      <dgm:spPr/>
      <dgm:t>
        <a:bodyPr/>
        <a:lstStyle/>
        <a:p>
          <a:r>
            <a:rPr lang="lt-LT" sz="2000" dirty="0" err="1">
              <a:latin typeface="+mj-lt"/>
            </a:rPr>
            <a:t>Research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results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presented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scientific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monograph</a:t>
          </a:r>
          <a:r>
            <a:rPr lang="lt-LT" sz="2000" dirty="0">
              <a:latin typeface="+mj-lt"/>
            </a:rPr>
            <a:t> </a:t>
          </a:r>
          <a:r>
            <a:rPr lang="lt-LT" sz="2000" i="1" dirty="0" err="1">
              <a:latin typeface="+mj-lt"/>
            </a:rPr>
            <a:t>Inclusive</a:t>
          </a:r>
          <a:r>
            <a:rPr lang="lt-LT" sz="2000" i="1" dirty="0">
              <a:latin typeface="+mj-lt"/>
            </a:rPr>
            <a:t> </a:t>
          </a:r>
          <a:r>
            <a:rPr lang="lt-LT" sz="2000" i="0" dirty="0" err="1">
              <a:latin typeface="+mj-lt"/>
            </a:rPr>
            <a:t>Education</a:t>
          </a:r>
          <a:r>
            <a:rPr lang="lt-LT" sz="2000" i="0" dirty="0">
              <a:latin typeface="+mj-lt"/>
            </a:rPr>
            <a:t> at </a:t>
          </a:r>
          <a:r>
            <a:rPr lang="lt-LT" sz="2000" i="0" dirty="0" err="1">
              <a:latin typeface="+mj-lt"/>
            </a:rPr>
            <a:t>All-Day</a:t>
          </a:r>
          <a:r>
            <a:rPr lang="lt-LT" sz="2000" i="0" dirty="0">
              <a:latin typeface="+mj-lt"/>
            </a:rPr>
            <a:t> </a:t>
          </a:r>
          <a:r>
            <a:rPr lang="lt-LT" sz="2000" i="0" dirty="0" err="1">
              <a:latin typeface="+mj-lt"/>
            </a:rPr>
            <a:t>School</a:t>
          </a:r>
          <a:r>
            <a:rPr lang="lt-LT" sz="2000" i="0" dirty="0">
              <a:latin typeface="+mj-lt"/>
            </a:rPr>
            <a:t>.</a:t>
          </a:r>
        </a:p>
      </dgm:t>
    </dgm:pt>
    <dgm:pt modelId="{224FF666-37CA-41ED-8690-6A1DB7A6FB4D}" type="parTrans" cxnId="{4D64D75F-DD24-401C-BFFC-A99EFE1B162E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CF876BD5-09CA-4B3D-9367-1B641002F3E2}" type="sibTrans" cxnId="{4D64D75F-DD24-401C-BFFC-A99EFE1B162E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D1EFEE75-168A-42CC-9E55-C7C06E78B758}">
      <dgm:prSet custT="1"/>
      <dgm:spPr/>
      <dgm:t>
        <a:bodyPr/>
        <a:lstStyle/>
        <a:p>
          <a:r>
            <a:rPr lang="en-US" sz="2000" dirty="0">
              <a:latin typeface="+mj-lt"/>
            </a:rPr>
            <a:t>2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foreign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researchers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involved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dissertation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defense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committees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and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activities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of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</a:t>
          </a:r>
          <a:r>
            <a:rPr lang="lt-LT" sz="2000" dirty="0">
              <a:latin typeface="+mj-lt"/>
            </a:rPr>
            <a:t> MRU Young </a:t>
          </a:r>
          <a:r>
            <a:rPr lang="lt-LT" sz="2000" dirty="0" err="1">
              <a:latin typeface="+mj-lt"/>
            </a:rPr>
            <a:t>Researchers</a:t>
          </a:r>
          <a:r>
            <a:rPr lang="lt-LT" sz="2000" dirty="0">
              <a:latin typeface="+mj-lt"/>
            </a:rPr>
            <a:t>' </a:t>
          </a:r>
          <a:r>
            <a:rPr lang="lt-LT" sz="2000" dirty="0" err="1">
              <a:latin typeface="+mj-lt"/>
            </a:rPr>
            <a:t>School</a:t>
          </a:r>
          <a:r>
            <a:rPr lang="lt-LT" sz="2000" dirty="0">
              <a:latin typeface="+mj-lt"/>
            </a:rPr>
            <a:t>.</a:t>
          </a:r>
        </a:p>
      </dgm:t>
    </dgm:pt>
    <dgm:pt modelId="{D51B775B-0BD4-465A-9603-A5845B236D60}" type="parTrans" cxnId="{737FEDAE-CBBA-4D80-87FB-2C6BA7E181B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A506624B-7F11-4EBB-A4CF-C2045130D52C}" type="sibTrans" cxnId="{737FEDAE-CBBA-4D80-87FB-2C6BA7E181B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1E53B368-83AA-426E-994F-9853DAE7FD54}">
      <dgm:prSet custT="1"/>
      <dgm:spPr/>
      <dgm:t>
        <a:bodyPr/>
        <a:lstStyle/>
        <a:p>
          <a:r>
            <a:rPr lang="en-US" sz="2000" dirty="0">
              <a:latin typeface="+mj-lt"/>
            </a:rPr>
            <a:t>2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international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internships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for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doctoral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student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and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their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supervisor</a:t>
          </a:r>
          <a:r>
            <a:rPr lang="lt-LT" sz="2000" dirty="0">
              <a:latin typeface="+mj-lt"/>
            </a:rPr>
            <a:t> at </a:t>
          </a:r>
          <a:r>
            <a:rPr lang="lt-LT" sz="2000" dirty="0" err="1">
              <a:latin typeface="+mj-lt"/>
            </a:rPr>
            <a:t>higher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education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institutions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Norway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and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Finland</a:t>
          </a:r>
          <a:r>
            <a:rPr lang="lt-LT" sz="2000" dirty="0">
              <a:latin typeface="+mj-lt"/>
            </a:rPr>
            <a:t>.</a:t>
          </a:r>
        </a:p>
      </dgm:t>
    </dgm:pt>
    <dgm:pt modelId="{112FB567-2119-4EA3-AA2E-D8D37DB60942}" type="parTrans" cxnId="{645471D9-B43A-450B-888C-129B3AFEA0FC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BE8ABC88-A6D0-443B-9561-563F939B5494}" type="sibTrans" cxnId="{645471D9-B43A-450B-888C-129B3AFEA0FC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E7BB724B-D5A9-462B-B5A9-6AE0ED16B7FF}">
      <dgm:prSet custT="1"/>
      <dgm:spPr/>
      <dgm:t>
        <a:bodyPr/>
        <a:lstStyle/>
        <a:p>
          <a:r>
            <a:rPr lang="lt-LT" sz="2000" dirty="0" err="1">
              <a:latin typeface="+mj-lt"/>
            </a:rPr>
            <a:t>Participation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international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networks</a:t>
          </a:r>
          <a:r>
            <a:rPr lang="lt-LT" sz="2000" dirty="0">
              <a:latin typeface="+mj-lt"/>
            </a:rPr>
            <a:t>.</a:t>
          </a:r>
        </a:p>
      </dgm:t>
    </dgm:pt>
    <dgm:pt modelId="{2725CD21-A55E-4609-B47C-F4B6FC9A0BFB}" type="parTrans" cxnId="{DF3314A8-8342-4AF4-AA94-89D1C215FC7E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48A19F93-6559-4B36-A01E-EAFB1CE51327}" type="sibTrans" cxnId="{DF3314A8-8342-4AF4-AA94-89D1C215FC7E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89D008C8-07B3-4C83-B3BA-E0CADE642D9C}">
      <dgm:prSet custT="1"/>
      <dgm:spPr/>
      <dgm:t>
        <a:bodyPr/>
        <a:lstStyle/>
        <a:p>
          <a:r>
            <a:rPr lang="lt-LT" sz="2000" dirty="0" err="1">
              <a:latin typeface="+mj-lt"/>
            </a:rPr>
            <a:t>Researchers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involved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three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international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research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programs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and</a:t>
          </a:r>
          <a:r>
            <a:rPr lang="lt-LT" sz="2000" dirty="0">
              <a:latin typeface="+mj-lt"/>
            </a:rPr>
            <a:t>/</a:t>
          </a:r>
          <a:r>
            <a:rPr lang="lt-LT" sz="2000" dirty="0" err="1">
              <a:latin typeface="+mj-lt"/>
            </a:rPr>
            <a:t>or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projects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field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of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education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and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pedagogy</a:t>
          </a:r>
          <a:r>
            <a:rPr lang="lt-LT" sz="2000" dirty="0">
              <a:latin typeface="+mj-lt"/>
            </a:rPr>
            <a:t>.</a:t>
          </a:r>
        </a:p>
      </dgm:t>
    </dgm:pt>
    <dgm:pt modelId="{0FC70BAA-0DBE-4888-8FAA-FCF1A6D1E169}" type="parTrans" cxnId="{45923085-08A1-404E-B4FB-7DA8A5962BD0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B783CAB4-60FA-48E7-9A7F-7E1E64BD1118}" type="sibTrans" cxnId="{45923085-08A1-404E-B4FB-7DA8A5962BD0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6F165C94-5A00-4140-81CF-C7AEDA3E67CE}">
      <dgm:prSet custT="1"/>
      <dgm:spPr/>
      <dgm:t>
        <a:bodyPr/>
        <a:lstStyle/>
        <a:p>
          <a:r>
            <a:rPr lang="lt-LT" sz="2000" dirty="0">
              <a:latin typeface="+mj-lt"/>
            </a:rPr>
            <a:t> </a:t>
          </a:r>
          <a:r>
            <a:rPr lang="en-US" sz="2000" dirty="0">
              <a:latin typeface="+mj-lt"/>
            </a:rPr>
            <a:t>5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scientific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presentations</a:t>
          </a:r>
          <a:r>
            <a:rPr lang="lt-LT" sz="2000" dirty="0">
              <a:latin typeface="+mj-lt"/>
            </a:rPr>
            <a:t> at </a:t>
          </a:r>
          <a:r>
            <a:rPr lang="lt-LT" sz="2000" dirty="0" err="1">
              <a:latin typeface="+mj-lt"/>
            </a:rPr>
            <a:t>international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conferences</a:t>
          </a:r>
          <a:r>
            <a:rPr lang="lt-LT" sz="2000" dirty="0">
              <a:latin typeface="+mj-lt"/>
            </a:rPr>
            <a:t>.</a:t>
          </a:r>
        </a:p>
      </dgm:t>
    </dgm:pt>
    <dgm:pt modelId="{3AB53D4D-888A-46DC-BCA8-6321096E03AA}" type="parTrans" cxnId="{719B0B8D-81F7-4E05-8FCC-95958CC18BCD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E18D3225-B806-4A9C-A781-CE0077B45A08}" type="sibTrans" cxnId="{719B0B8D-81F7-4E05-8FCC-95958CC18BCD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5BB89250-87D1-4057-8D5C-CCA1ACA84A60}" type="pres">
      <dgm:prSet presAssocID="{23E3715E-B492-479B-AC74-9DB818C4DBAE}" presName="linear" presStyleCnt="0">
        <dgm:presLayoutVars>
          <dgm:animLvl val="lvl"/>
          <dgm:resizeHandles val="exact"/>
        </dgm:presLayoutVars>
      </dgm:prSet>
      <dgm:spPr/>
    </dgm:pt>
    <dgm:pt modelId="{2A96FCCC-6A7F-4908-B6B7-1ECF6976E0D1}" type="pres">
      <dgm:prSet presAssocID="{D36FFFD8-9A39-4956-806D-56FEF0E9135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4715FF4-57E1-439A-B426-AB333E681833}" type="pres">
      <dgm:prSet presAssocID="{46DAD5CF-9143-4ABC-9488-9519947B60F1}" presName="spacer" presStyleCnt="0"/>
      <dgm:spPr/>
    </dgm:pt>
    <dgm:pt modelId="{B491C869-4976-4EC7-B098-755222167FB1}" type="pres">
      <dgm:prSet presAssocID="{4ADA2D95-CA88-4FC8-94B1-0E48A902DC1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D0AE215-6201-47BA-A8B6-90F88D8BC6C7}" type="pres">
      <dgm:prSet presAssocID="{CF876BD5-09CA-4B3D-9367-1B641002F3E2}" presName="spacer" presStyleCnt="0"/>
      <dgm:spPr/>
    </dgm:pt>
    <dgm:pt modelId="{87FB9F43-EA4F-491A-87B5-699FFC0CE816}" type="pres">
      <dgm:prSet presAssocID="{D1EFEE75-168A-42CC-9E55-C7C06E78B75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E232702-994B-407D-B685-90865F94B421}" type="pres">
      <dgm:prSet presAssocID="{A506624B-7F11-4EBB-A4CF-C2045130D52C}" presName="spacer" presStyleCnt="0"/>
      <dgm:spPr/>
    </dgm:pt>
    <dgm:pt modelId="{A2F37C73-DF45-44E6-A605-ED94DE4A030A}" type="pres">
      <dgm:prSet presAssocID="{1E53B368-83AA-426E-994F-9853DAE7FD5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4CAB1C1-3F58-4D34-B110-E6F31AFC0A66}" type="pres">
      <dgm:prSet presAssocID="{BE8ABC88-A6D0-443B-9561-563F939B5494}" presName="spacer" presStyleCnt="0"/>
      <dgm:spPr/>
    </dgm:pt>
    <dgm:pt modelId="{224BF975-BCE7-4B6B-B07A-FF0E87A1E69E}" type="pres">
      <dgm:prSet presAssocID="{E7BB724B-D5A9-462B-B5A9-6AE0ED16B7F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3C9F5A8-56C2-40EA-9B07-FF369418E9B4}" type="pres">
      <dgm:prSet presAssocID="{48A19F93-6559-4B36-A01E-EAFB1CE51327}" presName="spacer" presStyleCnt="0"/>
      <dgm:spPr/>
    </dgm:pt>
    <dgm:pt modelId="{5D028000-E422-453E-9312-97D3D4E61136}" type="pres">
      <dgm:prSet presAssocID="{89D008C8-07B3-4C83-B3BA-E0CADE642D9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891D8E8-AECB-4C42-861A-A78EFD210DD4}" type="pres">
      <dgm:prSet presAssocID="{B783CAB4-60FA-48E7-9A7F-7E1E64BD1118}" presName="spacer" presStyleCnt="0"/>
      <dgm:spPr/>
    </dgm:pt>
    <dgm:pt modelId="{3E222935-812F-4CE5-997E-ADDAAAAA584B}" type="pres">
      <dgm:prSet presAssocID="{6F165C94-5A00-4140-81CF-C7AEDA3E67C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85B0B0F-8C86-40BA-A328-D8B15A036520}" type="presOf" srcId="{1E53B368-83AA-426E-994F-9853DAE7FD54}" destId="{A2F37C73-DF45-44E6-A605-ED94DE4A030A}" srcOrd="0" destOrd="0" presId="urn:microsoft.com/office/officeart/2005/8/layout/vList2"/>
    <dgm:cxn modelId="{8683B12D-389B-4CE2-836C-00E33179CFAC}" type="presOf" srcId="{D36FFFD8-9A39-4956-806D-56FEF0E9135C}" destId="{2A96FCCC-6A7F-4908-B6B7-1ECF6976E0D1}" srcOrd="0" destOrd="0" presId="urn:microsoft.com/office/officeart/2005/8/layout/vList2"/>
    <dgm:cxn modelId="{AFF48039-4022-4541-8ADC-30E90033923E}" type="presOf" srcId="{89D008C8-07B3-4C83-B3BA-E0CADE642D9C}" destId="{5D028000-E422-453E-9312-97D3D4E61136}" srcOrd="0" destOrd="0" presId="urn:microsoft.com/office/officeart/2005/8/layout/vList2"/>
    <dgm:cxn modelId="{5B921B40-205E-45D0-9609-5884AEBB531F}" type="presOf" srcId="{6F165C94-5A00-4140-81CF-C7AEDA3E67CE}" destId="{3E222935-812F-4CE5-997E-ADDAAAAA584B}" srcOrd="0" destOrd="0" presId="urn:microsoft.com/office/officeart/2005/8/layout/vList2"/>
    <dgm:cxn modelId="{4D64D75F-DD24-401C-BFFC-A99EFE1B162E}" srcId="{23E3715E-B492-479B-AC74-9DB818C4DBAE}" destId="{4ADA2D95-CA88-4FC8-94B1-0E48A902DC14}" srcOrd="1" destOrd="0" parTransId="{224FF666-37CA-41ED-8690-6A1DB7A6FB4D}" sibTransId="{CF876BD5-09CA-4B3D-9367-1B641002F3E2}"/>
    <dgm:cxn modelId="{77DE4E72-BE3C-4764-885A-41EA05920C3A}" type="presOf" srcId="{23E3715E-B492-479B-AC74-9DB818C4DBAE}" destId="{5BB89250-87D1-4057-8D5C-CCA1ACA84A60}" srcOrd="0" destOrd="0" presId="urn:microsoft.com/office/officeart/2005/8/layout/vList2"/>
    <dgm:cxn modelId="{4C8B515A-BD21-4247-8E35-60FA9C9AA0AA}" srcId="{23E3715E-B492-479B-AC74-9DB818C4DBAE}" destId="{D36FFFD8-9A39-4956-806D-56FEF0E9135C}" srcOrd="0" destOrd="0" parTransId="{D7B16BDA-FDF3-4592-BD32-8A5703A80307}" sibTransId="{46DAD5CF-9143-4ABC-9488-9519947B60F1}"/>
    <dgm:cxn modelId="{45923085-08A1-404E-B4FB-7DA8A5962BD0}" srcId="{23E3715E-B492-479B-AC74-9DB818C4DBAE}" destId="{89D008C8-07B3-4C83-B3BA-E0CADE642D9C}" srcOrd="5" destOrd="0" parTransId="{0FC70BAA-0DBE-4888-8FAA-FCF1A6D1E169}" sibTransId="{B783CAB4-60FA-48E7-9A7F-7E1E64BD1118}"/>
    <dgm:cxn modelId="{8AC7B387-C101-4F53-B811-56B44C7A8AEE}" type="presOf" srcId="{4ADA2D95-CA88-4FC8-94B1-0E48A902DC14}" destId="{B491C869-4976-4EC7-B098-755222167FB1}" srcOrd="0" destOrd="0" presId="urn:microsoft.com/office/officeart/2005/8/layout/vList2"/>
    <dgm:cxn modelId="{719B0B8D-81F7-4E05-8FCC-95958CC18BCD}" srcId="{23E3715E-B492-479B-AC74-9DB818C4DBAE}" destId="{6F165C94-5A00-4140-81CF-C7AEDA3E67CE}" srcOrd="6" destOrd="0" parTransId="{3AB53D4D-888A-46DC-BCA8-6321096E03AA}" sibTransId="{E18D3225-B806-4A9C-A781-CE0077B45A08}"/>
    <dgm:cxn modelId="{DF3314A8-8342-4AF4-AA94-89D1C215FC7E}" srcId="{23E3715E-B492-479B-AC74-9DB818C4DBAE}" destId="{E7BB724B-D5A9-462B-B5A9-6AE0ED16B7FF}" srcOrd="4" destOrd="0" parTransId="{2725CD21-A55E-4609-B47C-F4B6FC9A0BFB}" sibTransId="{48A19F93-6559-4B36-A01E-EAFB1CE51327}"/>
    <dgm:cxn modelId="{737FEDAE-CBBA-4D80-87FB-2C6BA7E181B5}" srcId="{23E3715E-B492-479B-AC74-9DB818C4DBAE}" destId="{D1EFEE75-168A-42CC-9E55-C7C06E78B758}" srcOrd="2" destOrd="0" parTransId="{D51B775B-0BD4-465A-9603-A5845B236D60}" sibTransId="{A506624B-7F11-4EBB-A4CF-C2045130D52C}"/>
    <dgm:cxn modelId="{9AF4D3C5-AAA7-4611-9C53-C688579ADB6B}" type="presOf" srcId="{E7BB724B-D5A9-462B-B5A9-6AE0ED16B7FF}" destId="{224BF975-BCE7-4B6B-B07A-FF0E87A1E69E}" srcOrd="0" destOrd="0" presId="urn:microsoft.com/office/officeart/2005/8/layout/vList2"/>
    <dgm:cxn modelId="{645471D9-B43A-450B-888C-129B3AFEA0FC}" srcId="{23E3715E-B492-479B-AC74-9DB818C4DBAE}" destId="{1E53B368-83AA-426E-994F-9853DAE7FD54}" srcOrd="3" destOrd="0" parTransId="{112FB567-2119-4EA3-AA2E-D8D37DB60942}" sibTransId="{BE8ABC88-A6D0-443B-9561-563F939B5494}"/>
    <dgm:cxn modelId="{8B5E41DB-19C0-4D36-9F23-FB18A2A822A8}" type="presOf" srcId="{D1EFEE75-168A-42CC-9E55-C7C06E78B758}" destId="{87FB9F43-EA4F-491A-87B5-699FFC0CE816}" srcOrd="0" destOrd="0" presId="urn:microsoft.com/office/officeart/2005/8/layout/vList2"/>
    <dgm:cxn modelId="{B44C1B3B-BE1D-4B64-9A00-F001581843E5}" type="presParOf" srcId="{5BB89250-87D1-4057-8D5C-CCA1ACA84A60}" destId="{2A96FCCC-6A7F-4908-B6B7-1ECF6976E0D1}" srcOrd="0" destOrd="0" presId="urn:microsoft.com/office/officeart/2005/8/layout/vList2"/>
    <dgm:cxn modelId="{18CF0F3E-EE65-45E5-811D-3BAEAFF5ECC3}" type="presParOf" srcId="{5BB89250-87D1-4057-8D5C-CCA1ACA84A60}" destId="{44715FF4-57E1-439A-B426-AB333E681833}" srcOrd="1" destOrd="0" presId="urn:microsoft.com/office/officeart/2005/8/layout/vList2"/>
    <dgm:cxn modelId="{B5EA13A3-580C-407D-A0E6-96BE814FAA59}" type="presParOf" srcId="{5BB89250-87D1-4057-8D5C-CCA1ACA84A60}" destId="{B491C869-4976-4EC7-B098-755222167FB1}" srcOrd="2" destOrd="0" presId="urn:microsoft.com/office/officeart/2005/8/layout/vList2"/>
    <dgm:cxn modelId="{E5EB03E4-4F60-4015-B698-D5CA5F73AE7F}" type="presParOf" srcId="{5BB89250-87D1-4057-8D5C-CCA1ACA84A60}" destId="{2D0AE215-6201-47BA-A8B6-90F88D8BC6C7}" srcOrd="3" destOrd="0" presId="urn:microsoft.com/office/officeart/2005/8/layout/vList2"/>
    <dgm:cxn modelId="{B33794D7-30C7-4FDB-B670-6A92D1DA714E}" type="presParOf" srcId="{5BB89250-87D1-4057-8D5C-CCA1ACA84A60}" destId="{87FB9F43-EA4F-491A-87B5-699FFC0CE816}" srcOrd="4" destOrd="0" presId="urn:microsoft.com/office/officeart/2005/8/layout/vList2"/>
    <dgm:cxn modelId="{851E9AF3-8279-45E8-9346-2450D19ECF9C}" type="presParOf" srcId="{5BB89250-87D1-4057-8D5C-CCA1ACA84A60}" destId="{0E232702-994B-407D-B685-90865F94B421}" srcOrd="5" destOrd="0" presId="urn:microsoft.com/office/officeart/2005/8/layout/vList2"/>
    <dgm:cxn modelId="{587F4A97-FD89-4885-B93B-9D98746B0DA6}" type="presParOf" srcId="{5BB89250-87D1-4057-8D5C-CCA1ACA84A60}" destId="{A2F37C73-DF45-44E6-A605-ED94DE4A030A}" srcOrd="6" destOrd="0" presId="urn:microsoft.com/office/officeart/2005/8/layout/vList2"/>
    <dgm:cxn modelId="{E5012B2A-C288-45ED-B603-A0B352A61724}" type="presParOf" srcId="{5BB89250-87D1-4057-8D5C-CCA1ACA84A60}" destId="{44CAB1C1-3F58-4D34-B110-E6F31AFC0A66}" srcOrd="7" destOrd="0" presId="urn:microsoft.com/office/officeart/2005/8/layout/vList2"/>
    <dgm:cxn modelId="{164F0C1D-610B-44F5-B285-380B82D1DCCC}" type="presParOf" srcId="{5BB89250-87D1-4057-8D5C-CCA1ACA84A60}" destId="{224BF975-BCE7-4B6B-B07A-FF0E87A1E69E}" srcOrd="8" destOrd="0" presId="urn:microsoft.com/office/officeart/2005/8/layout/vList2"/>
    <dgm:cxn modelId="{082F02B5-682A-49CC-A37F-13785737D90E}" type="presParOf" srcId="{5BB89250-87D1-4057-8D5C-CCA1ACA84A60}" destId="{63C9F5A8-56C2-40EA-9B07-FF369418E9B4}" srcOrd="9" destOrd="0" presId="urn:microsoft.com/office/officeart/2005/8/layout/vList2"/>
    <dgm:cxn modelId="{231003BA-E4F8-40EC-B368-22912CFC1074}" type="presParOf" srcId="{5BB89250-87D1-4057-8D5C-CCA1ACA84A60}" destId="{5D028000-E422-453E-9312-97D3D4E61136}" srcOrd="10" destOrd="0" presId="urn:microsoft.com/office/officeart/2005/8/layout/vList2"/>
    <dgm:cxn modelId="{AD851F31-5049-4899-AA73-D64933893D0A}" type="presParOf" srcId="{5BB89250-87D1-4057-8D5C-CCA1ACA84A60}" destId="{5891D8E8-AECB-4C42-861A-A78EFD210DD4}" srcOrd="11" destOrd="0" presId="urn:microsoft.com/office/officeart/2005/8/layout/vList2"/>
    <dgm:cxn modelId="{6293E762-7B84-4B3A-9DE1-FD2FF9776182}" type="presParOf" srcId="{5BB89250-87D1-4057-8D5C-CCA1ACA84A60}" destId="{3E222935-812F-4CE5-997E-ADDAAAAA584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E3715E-B492-479B-AC74-9DB818C4DBA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4D19E948-B1F0-4DAB-9833-554D3AA27DF2}">
      <dgm:prSet custT="1"/>
      <dgm:spPr/>
      <dgm:t>
        <a:bodyPr/>
        <a:lstStyle/>
        <a:p>
          <a:r>
            <a:rPr lang="lt-LT" sz="2000" dirty="0" err="1">
              <a:latin typeface="+mj-lt"/>
            </a:rPr>
            <a:t>Evidence-based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recommendations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prepared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and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published</a:t>
          </a:r>
          <a:r>
            <a:rPr lang="lt-LT" sz="2000" dirty="0">
              <a:latin typeface="+mj-lt"/>
            </a:rPr>
            <a:t>.</a:t>
          </a:r>
        </a:p>
      </dgm:t>
    </dgm:pt>
    <dgm:pt modelId="{D055853D-C7CC-43D8-985E-FEE0CFA42A3C}" type="parTrans" cxnId="{F1B5DAAB-64DA-4862-933E-43EF99927B94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D716628C-48B3-4314-B9E1-2E553F2DF205}" type="sibTrans" cxnId="{F1B5DAAB-64DA-4862-933E-43EF99927B94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7BB03811-D4DE-497D-A2BE-31FA73E6B4AF}">
      <dgm:prSet custT="1"/>
      <dgm:spPr/>
      <dgm:t>
        <a:bodyPr/>
        <a:lstStyle/>
        <a:p>
          <a:r>
            <a:rPr lang="lt-LT" sz="2000" dirty="0">
              <a:latin typeface="+mj-lt"/>
            </a:rPr>
            <a:t> A </a:t>
          </a:r>
          <a:r>
            <a:rPr lang="lt-LT" sz="2000" dirty="0" err="1">
              <a:latin typeface="+mj-lt"/>
            </a:rPr>
            <a:t>concise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policy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brief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prepared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and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published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electronic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format</a:t>
          </a:r>
          <a:r>
            <a:rPr lang="lt-LT" sz="2000" dirty="0">
              <a:latin typeface="+mj-lt"/>
            </a:rPr>
            <a:t>, </a:t>
          </a:r>
          <a:r>
            <a:rPr lang="lt-LT" sz="2000" dirty="0" err="1">
              <a:latin typeface="+mj-lt"/>
            </a:rPr>
            <a:t>presenting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validated</a:t>
          </a:r>
          <a:r>
            <a:rPr lang="lt-LT" sz="2000" dirty="0">
              <a:latin typeface="+mj-lt"/>
            </a:rPr>
            <a:t> ADS </a:t>
          </a:r>
          <a:r>
            <a:rPr lang="lt-LT" sz="2000" dirty="0" err="1">
              <a:latin typeface="+mj-lt"/>
            </a:rPr>
            <a:t>model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for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stakeholders</a:t>
          </a:r>
          <a:r>
            <a:rPr lang="lt-LT" sz="2000" dirty="0">
              <a:latin typeface="+mj-lt"/>
            </a:rPr>
            <a:t>.</a:t>
          </a:r>
        </a:p>
      </dgm:t>
    </dgm:pt>
    <dgm:pt modelId="{DD9B8548-C470-4E97-BD0B-64D8D8F4B4AA}" type="parTrans" cxnId="{7BBD1B38-D3A4-4767-B1B4-13D5BE5BDF8D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C39BDC19-FEB6-4FC1-A8D6-270268CA7828}" type="sibTrans" cxnId="{7BBD1B38-D3A4-4767-B1B4-13D5BE5BDF8D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5B3EE6A1-F255-4396-8FC1-FA3366BAB06C}">
      <dgm:prSet custT="1"/>
      <dgm:spPr/>
      <dgm:t>
        <a:bodyPr/>
        <a:lstStyle/>
        <a:p>
          <a:r>
            <a:rPr lang="en-US" sz="2000" dirty="0">
              <a:latin typeface="+mj-lt"/>
            </a:rPr>
            <a:t>4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podcasts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prepared</a:t>
          </a:r>
          <a:r>
            <a:rPr lang="lt-LT" sz="2000" dirty="0">
              <a:latin typeface="+mj-lt"/>
            </a:rPr>
            <a:t>.</a:t>
          </a:r>
        </a:p>
      </dgm:t>
    </dgm:pt>
    <dgm:pt modelId="{F7704660-5FCD-475E-B7B0-0EAE5EBD55C9}" type="parTrans" cxnId="{620AC720-7E6A-4F85-8F2E-6C7EFC81BFBC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3609270B-9A97-4931-920C-2728C999CAA9}" type="sibTrans" cxnId="{620AC720-7E6A-4F85-8F2E-6C7EFC81BFBC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60A99AB0-4530-43E5-B737-2A4B8754BACF}">
      <dgm:prSet custT="1"/>
      <dgm:spPr/>
      <dgm:t>
        <a:bodyPr/>
        <a:lstStyle/>
        <a:p>
          <a:r>
            <a:rPr lang="lt-LT" sz="2000" dirty="0" err="1">
              <a:latin typeface="+mj-lt"/>
            </a:rPr>
            <a:t>Public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discussions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held</a:t>
          </a:r>
          <a:r>
            <a:rPr lang="lt-LT" sz="2000" dirty="0">
              <a:latin typeface="+mj-lt"/>
            </a:rPr>
            <a:t> to </a:t>
          </a:r>
          <a:r>
            <a:rPr lang="lt-LT" sz="2000" dirty="0" err="1">
              <a:latin typeface="+mj-lt"/>
            </a:rPr>
            <a:t>present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innovative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inclusive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all-day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school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model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and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recommendations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for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its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practical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implementation</a:t>
          </a:r>
          <a:r>
            <a:rPr lang="lt-LT" sz="2000" dirty="0">
              <a:latin typeface="+mj-lt"/>
            </a:rPr>
            <a:t> to </a:t>
          </a:r>
          <a:r>
            <a:rPr lang="lt-LT" sz="2000" dirty="0" err="1">
              <a:latin typeface="+mj-lt"/>
            </a:rPr>
            <a:t>stakeholders</a:t>
          </a:r>
          <a:r>
            <a:rPr lang="lt-LT" sz="2000" dirty="0">
              <a:latin typeface="+mj-lt"/>
            </a:rPr>
            <a:t>.</a:t>
          </a:r>
        </a:p>
      </dgm:t>
    </dgm:pt>
    <dgm:pt modelId="{86CD726F-765D-4181-ABB9-0D26AE270B9E}" type="parTrans" cxnId="{CC281CD1-28AB-4CAF-AA80-76EE06E785F6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8E3443A0-751C-4ABD-A069-C7863649F0D3}" type="sibTrans" cxnId="{CC281CD1-28AB-4CAF-AA80-76EE06E785F6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5BB89250-87D1-4057-8D5C-CCA1ACA84A60}" type="pres">
      <dgm:prSet presAssocID="{23E3715E-B492-479B-AC74-9DB818C4DBAE}" presName="linear" presStyleCnt="0">
        <dgm:presLayoutVars>
          <dgm:animLvl val="lvl"/>
          <dgm:resizeHandles val="exact"/>
        </dgm:presLayoutVars>
      </dgm:prSet>
      <dgm:spPr/>
    </dgm:pt>
    <dgm:pt modelId="{3D88B60A-CE50-4CD8-96C7-6F435D75C74A}" type="pres">
      <dgm:prSet presAssocID="{4D19E948-B1F0-4DAB-9833-554D3AA27DF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EC22346-B2EF-4935-A03E-78B2C0739225}" type="pres">
      <dgm:prSet presAssocID="{D716628C-48B3-4314-B9E1-2E553F2DF205}" presName="spacer" presStyleCnt="0"/>
      <dgm:spPr/>
    </dgm:pt>
    <dgm:pt modelId="{87664F16-EA91-4BE2-A2E7-6A0B439F6F0E}" type="pres">
      <dgm:prSet presAssocID="{7BB03811-D4DE-497D-A2BE-31FA73E6B4A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165FA5-68FF-4C5F-AD80-171EBE36064F}" type="pres">
      <dgm:prSet presAssocID="{C39BDC19-FEB6-4FC1-A8D6-270268CA7828}" presName="spacer" presStyleCnt="0"/>
      <dgm:spPr/>
    </dgm:pt>
    <dgm:pt modelId="{343FA41E-414C-4C12-9739-9F3A3E3BF642}" type="pres">
      <dgm:prSet presAssocID="{5B3EE6A1-F255-4396-8FC1-FA3366BAB06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50E1AA-BE89-48AC-8E71-C131D20B5785}" type="pres">
      <dgm:prSet presAssocID="{3609270B-9A97-4931-920C-2728C999CAA9}" presName="spacer" presStyleCnt="0"/>
      <dgm:spPr/>
    </dgm:pt>
    <dgm:pt modelId="{17FBEB55-FA25-4D83-BC7A-34BC66763ACD}" type="pres">
      <dgm:prSet presAssocID="{60A99AB0-4530-43E5-B737-2A4B8754BA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0AC720-7E6A-4F85-8F2E-6C7EFC81BFBC}" srcId="{23E3715E-B492-479B-AC74-9DB818C4DBAE}" destId="{5B3EE6A1-F255-4396-8FC1-FA3366BAB06C}" srcOrd="2" destOrd="0" parTransId="{F7704660-5FCD-475E-B7B0-0EAE5EBD55C9}" sibTransId="{3609270B-9A97-4931-920C-2728C999CAA9}"/>
    <dgm:cxn modelId="{7BBD1B38-D3A4-4767-B1B4-13D5BE5BDF8D}" srcId="{23E3715E-B492-479B-AC74-9DB818C4DBAE}" destId="{7BB03811-D4DE-497D-A2BE-31FA73E6B4AF}" srcOrd="1" destOrd="0" parTransId="{DD9B8548-C470-4E97-BD0B-64D8D8F4B4AA}" sibTransId="{C39BDC19-FEB6-4FC1-A8D6-270268CA7828}"/>
    <dgm:cxn modelId="{FDA07740-8A23-46D5-A466-83A5C3C072C6}" type="presOf" srcId="{5B3EE6A1-F255-4396-8FC1-FA3366BAB06C}" destId="{343FA41E-414C-4C12-9739-9F3A3E3BF642}" srcOrd="0" destOrd="0" presId="urn:microsoft.com/office/officeart/2005/8/layout/vList2"/>
    <dgm:cxn modelId="{77DE4E72-BE3C-4764-885A-41EA05920C3A}" type="presOf" srcId="{23E3715E-B492-479B-AC74-9DB818C4DBAE}" destId="{5BB89250-87D1-4057-8D5C-CCA1ACA84A60}" srcOrd="0" destOrd="0" presId="urn:microsoft.com/office/officeart/2005/8/layout/vList2"/>
    <dgm:cxn modelId="{F1B5DAAB-64DA-4862-933E-43EF99927B94}" srcId="{23E3715E-B492-479B-AC74-9DB818C4DBAE}" destId="{4D19E948-B1F0-4DAB-9833-554D3AA27DF2}" srcOrd="0" destOrd="0" parTransId="{D055853D-C7CC-43D8-985E-FEE0CFA42A3C}" sibTransId="{D716628C-48B3-4314-B9E1-2E553F2DF205}"/>
    <dgm:cxn modelId="{1C0C8BB6-2F83-419F-9AB2-EC9470A83557}" type="presOf" srcId="{7BB03811-D4DE-497D-A2BE-31FA73E6B4AF}" destId="{87664F16-EA91-4BE2-A2E7-6A0B439F6F0E}" srcOrd="0" destOrd="0" presId="urn:microsoft.com/office/officeart/2005/8/layout/vList2"/>
    <dgm:cxn modelId="{F448C8C0-F9C3-4C72-B04C-AAA7C2842876}" type="presOf" srcId="{60A99AB0-4530-43E5-B737-2A4B8754BACF}" destId="{17FBEB55-FA25-4D83-BC7A-34BC66763ACD}" srcOrd="0" destOrd="0" presId="urn:microsoft.com/office/officeart/2005/8/layout/vList2"/>
    <dgm:cxn modelId="{36C919CB-13C3-4358-B9F2-164DE4720C21}" type="presOf" srcId="{4D19E948-B1F0-4DAB-9833-554D3AA27DF2}" destId="{3D88B60A-CE50-4CD8-96C7-6F435D75C74A}" srcOrd="0" destOrd="0" presId="urn:microsoft.com/office/officeart/2005/8/layout/vList2"/>
    <dgm:cxn modelId="{CC281CD1-28AB-4CAF-AA80-76EE06E785F6}" srcId="{23E3715E-B492-479B-AC74-9DB818C4DBAE}" destId="{60A99AB0-4530-43E5-B737-2A4B8754BACF}" srcOrd="3" destOrd="0" parTransId="{86CD726F-765D-4181-ABB9-0D26AE270B9E}" sibTransId="{8E3443A0-751C-4ABD-A069-C7863649F0D3}"/>
    <dgm:cxn modelId="{CC831387-4006-4111-9601-47665AAFFDE6}" type="presParOf" srcId="{5BB89250-87D1-4057-8D5C-CCA1ACA84A60}" destId="{3D88B60A-CE50-4CD8-96C7-6F435D75C74A}" srcOrd="0" destOrd="0" presId="urn:microsoft.com/office/officeart/2005/8/layout/vList2"/>
    <dgm:cxn modelId="{3922A3B3-B5BA-4C64-BB60-FFF8F50F3EB3}" type="presParOf" srcId="{5BB89250-87D1-4057-8D5C-CCA1ACA84A60}" destId="{AEC22346-B2EF-4935-A03E-78B2C0739225}" srcOrd="1" destOrd="0" presId="urn:microsoft.com/office/officeart/2005/8/layout/vList2"/>
    <dgm:cxn modelId="{1C575778-31E5-4EEE-B1CC-5503B9EE1858}" type="presParOf" srcId="{5BB89250-87D1-4057-8D5C-CCA1ACA84A60}" destId="{87664F16-EA91-4BE2-A2E7-6A0B439F6F0E}" srcOrd="2" destOrd="0" presId="urn:microsoft.com/office/officeart/2005/8/layout/vList2"/>
    <dgm:cxn modelId="{E1057336-094F-4FC6-9FA0-5A474720FF2F}" type="presParOf" srcId="{5BB89250-87D1-4057-8D5C-CCA1ACA84A60}" destId="{21165FA5-68FF-4C5F-AD80-171EBE36064F}" srcOrd="3" destOrd="0" presId="urn:microsoft.com/office/officeart/2005/8/layout/vList2"/>
    <dgm:cxn modelId="{27BC0185-E68D-4123-BDB7-73B2F0747D8D}" type="presParOf" srcId="{5BB89250-87D1-4057-8D5C-CCA1ACA84A60}" destId="{343FA41E-414C-4C12-9739-9F3A3E3BF642}" srcOrd="4" destOrd="0" presId="urn:microsoft.com/office/officeart/2005/8/layout/vList2"/>
    <dgm:cxn modelId="{5C5596A0-54CC-42E9-8A8D-B7CE866F2258}" type="presParOf" srcId="{5BB89250-87D1-4057-8D5C-CCA1ACA84A60}" destId="{C250E1AA-BE89-48AC-8E71-C131D20B5785}" srcOrd="5" destOrd="0" presId="urn:microsoft.com/office/officeart/2005/8/layout/vList2"/>
    <dgm:cxn modelId="{37116919-8C57-49D7-9E28-0317C66503A2}" type="presParOf" srcId="{5BB89250-87D1-4057-8D5C-CCA1ACA84A60}" destId="{17FBEB55-FA25-4D83-BC7A-34BC66763A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3E3715E-B492-479B-AC74-9DB818C4DBAE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t-LT"/>
        </a:p>
      </dgm:t>
    </dgm:pt>
    <dgm:pt modelId="{D36FFFD8-9A39-4956-806D-56FEF0E9135C}">
      <dgm:prSet custT="1"/>
      <dgm:spPr/>
      <dgm:t>
        <a:bodyPr/>
        <a:lstStyle/>
        <a:p>
          <a:r>
            <a:rPr lang="lt-LT" sz="2000" dirty="0">
              <a:latin typeface="+mj-lt"/>
            </a:rPr>
            <a:t>To </a:t>
          </a:r>
          <a:r>
            <a:rPr lang="lt-LT" sz="2000" dirty="0" err="1">
              <a:latin typeface="+mj-lt"/>
            </a:rPr>
            <a:t>scientifically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justify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suitability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of</a:t>
          </a:r>
          <a:r>
            <a:rPr lang="lt-LT" sz="2000" dirty="0">
              <a:latin typeface="+mj-lt"/>
            </a:rPr>
            <a:t> ADS </a:t>
          </a:r>
          <a:r>
            <a:rPr lang="lt-LT" sz="2000" dirty="0" err="1">
              <a:latin typeface="+mj-lt"/>
            </a:rPr>
            <a:t>for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development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of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inclusive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education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Lithuania.</a:t>
          </a:r>
        </a:p>
      </dgm:t>
    </dgm:pt>
    <dgm:pt modelId="{46DAD5CF-9143-4ABC-9488-9519947B60F1}" type="sibTrans" cxnId="{4C8B515A-BD21-4247-8E35-60FA9C9AA0AA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D7B16BDA-FDF3-4592-BD32-8A5703A80307}" type="parTrans" cxnId="{4C8B515A-BD21-4247-8E35-60FA9C9AA0AA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14E64EA4-E4C0-4E2B-A8A7-1DBB2F885D39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lt-LT" sz="2000">
              <a:latin typeface="+mj-lt"/>
            </a:rPr>
            <a:t>To develop a model prototype that will help ensure the systemic realization of inclusive education in general education.</a:t>
          </a:r>
        </a:p>
      </dgm:t>
    </dgm:pt>
    <dgm:pt modelId="{60B844CB-BE61-4D9E-B770-2BCEC31A6EE1}" type="parTrans" cxnId="{3E5F840E-273C-409E-9AF9-B5431AFC5B78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2D2100BF-C158-48A2-96BD-5568C9C21EC5}" type="sibTrans" cxnId="{3E5F840E-273C-409E-9AF9-B5431AFC5B78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AF29E076-5F4A-41B8-BC1D-2940F371B5B4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lt-LT" sz="2000" dirty="0">
              <a:latin typeface="+mj-lt"/>
            </a:rPr>
            <a:t>To </a:t>
          </a:r>
          <a:r>
            <a:rPr lang="lt-LT" sz="2000" dirty="0" err="1">
              <a:latin typeface="+mj-lt"/>
            </a:rPr>
            <a:t>create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conditions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for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initiating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deep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and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systemic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changes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schools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through</a:t>
          </a:r>
          <a:r>
            <a:rPr lang="lt-LT" sz="2000" dirty="0">
              <a:latin typeface="+mj-lt"/>
            </a:rPr>
            <a:t> ADS, </a:t>
          </a:r>
          <a:r>
            <a:rPr lang="lt-LT" sz="2000" dirty="0" err="1">
              <a:latin typeface="+mj-lt"/>
            </a:rPr>
            <a:t>aimed</a:t>
          </a:r>
          <a:r>
            <a:rPr lang="lt-LT" sz="2000" dirty="0">
              <a:latin typeface="+mj-lt"/>
            </a:rPr>
            <a:t> at </a:t>
          </a:r>
          <a:r>
            <a:rPr lang="lt-LT" sz="2000" dirty="0" err="1">
              <a:latin typeface="+mj-lt"/>
            </a:rPr>
            <a:t>implementing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the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philosophy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of</a:t>
          </a:r>
          <a:r>
            <a:rPr lang="lt-LT" sz="2000" dirty="0">
              <a:latin typeface="+mj-lt"/>
            </a:rPr>
            <a:t> </a:t>
          </a:r>
          <a:r>
            <a:rPr lang="lt-LT" sz="2000" dirty="0" err="1">
              <a:latin typeface="+mj-lt"/>
            </a:rPr>
            <a:t>inclusion</a:t>
          </a:r>
          <a:r>
            <a:rPr lang="lt-LT" sz="2000" dirty="0">
              <a:latin typeface="+mj-lt"/>
            </a:rPr>
            <a:t>.</a:t>
          </a:r>
        </a:p>
      </dgm:t>
    </dgm:pt>
    <dgm:pt modelId="{512C34DE-86F6-404A-85FE-F963FFDB8DE9}" type="parTrans" cxnId="{727A7517-21B4-42F6-A309-F483BF286D00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69DBFD9A-A820-4156-AB24-16E4309A63B5}" type="sibTrans" cxnId="{727A7517-21B4-42F6-A309-F483BF286D00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A28343B7-920B-4744-9017-660AD736735B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lt-LT" sz="2000">
              <a:latin typeface="+mj-lt"/>
            </a:rPr>
            <a:t>To establish prerequisites for ensuring equal educational opportunities for all (without segregation).</a:t>
          </a:r>
        </a:p>
      </dgm:t>
    </dgm:pt>
    <dgm:pt modelId="{C73A4E61-DAB5-4152-84FB-62804BEB22FB}" type="parTrans" cxnId="{EDF67679-3DD9-4DC6-9DE6-1BF38B1565CF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2A8B4CCA-83C1-4A1D-B963-A9ABF76E70B0}" type="sibTrans" cxnId="{EDF67679-3DD9-4DC6-9DE6-1BF38B1565CF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4EAAFF32-C7E2-4408-A905-43CB92F57D20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lt-LT" sz="2000">
              <a:latin typeface="+mj-lt"/>
            </a:rPr>
            <a:t>To create conditions for changing school culture, where inclusion is associated not with place or methods, but with a mindset.</a:t>
          </a:r>
        </a:p>
      </dgm:t>
    </dgm:pt>
    <dgm:pt modelId="{6A5A68ED-3E64-45DE-A108-9EE0022BDD0D}" type="parTrans" cxnId="{A463A12F-CF0D-4308-9C8E-FF4EFAF49FF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C8F24155-0DD6-4701-B3A7-5EA75F9326FD}" type="sibTrans" cxnId="{A463A12F-CF0D-4308-9C8E-FF4EFAF49FF5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77C0554B-04D4-47CE-A4B6-65B0F8F035CD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lt-LT" sz="2000">
              <a:latin typeface="+mj-lt"/>
            </a:rPr>
            <a:t>To foster a school culture based on collaboration.</a:t>
          </a:r>
        </a:p>
      </dgm:t>
    </dgm:pt>
    <dgm:pt modelId="{A97C9CCD-413A-4EEC-9DCA-95E091D436F8}" type="parTrans" cxnId="{3A2E44B4-1100-4FFA-88E0-19AF6C226BEB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EB22270C-F2AE-4093-9F9C-08F2C3E9D5EF}" type="sibTrans" cxnId="{3A2E44B4-1100-4FFA-88E0-19AF6C226BEB}">
      <dgm:prSet/>
      <dgm:spPr/>
      <dgm:t>
        <a:bodyPr/>
        <a:lstStyle/>
        <a:p>
          <a:endParaRPr lang="lt-LT" sz="2000">
            <a:latin typeface="+mj-lt"/>
          </a:endParaRPr>
        </a:p>
      </dgm:t>
    </dgm:pt>
    <dgm:pt modelId="{5BB89250-87D1-4057-8D5C-CCA1ACA84A60}" type="pres">
      <dgm:prSet presAssocID="{23E3715E-B492-479B-AC74-9DB818C4DBAE}" presName="linear" presStyleCnt="0">
        <dgm:presLayoutVars>
          <dgm:animLvl val="lvl"/>
          <dgm:resizeHandles val="exact"/>
        </dgm:presLayoutVars>
      </dgm:prSet>
      <dgm:spPr/>
    </dgm:pt>
    <dgm:pt modelId="{2A96FCCC-6A7F-4908-B6B7-1ECF6976E0D1}" type="pres">
      <dgm:prSet presAssocID="{D36FFFD8-9A39-4956-806D-56FEF0E9135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4715FF4-57E1-439A-B426-AB333E681833}" type="pres">
      <dgm:prSet presAssocID="{46DAD5CF-9143-4ABC-9488-9519947B60F1}" presName="spacer" presStyleCnt="0"/>
      <dgm:spPr/>
    </dgm:pt>
    <dgm:pt modelId="{6B60FE21-8C06-4F4C-AFF5-F578F0378BFD}" type="pres">
      <dgm:prSet presAssocID="{14E64EA4-E4C0-4E2B-A8A7-1DBB2F885D3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D016690-B44C-4634-B5E0-60EE37CA38D5}" type="pres">
      <dgm:prSet presAssocID="{2D2100BF-C158-48A2-96BD-5568C9C21EC5}" presName="spacer" presStyleCnt="0"/>
      <dgm:spPr/>
    </dgm:pt>
    <dgm:pt modelId="{1BE59E54-DC26-4A55-8E7C-3538CB7C68D2}" type="pres">
      <dgm:prSet presAssocID="{AF29E076-5F4A-41B8-BC1D-2940F371B5B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5AA462E-CA6D-4E2C-B945-B1698AFA523D}" type="pres">
      <dgm:prSet presAssocID="{69DBFD9A-A820-4156-AB24-16E4309A63B5}" presName="spacer" presStyleCnt="0"/>
      <dgm:spPr/>
    </dgm:pt>
    <dgm:pt modelId="{35190571-1637-4BE8-BDCA-3B891BDB0023}" type="pres">
      <dgm:prSet presAssocID="{A28343B7-920B-4744-9017-660AD736735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E9ED32C-A44D-4DFE-86E2-88E2F4E7BA24}" type="pres">
      <dgm:prSet presAssocID="{2A8B4CCA-83C1-4A1D-B963-A9ABF76E70B0}" presName="spacer" presStyleCnt="0"/>
      <dgm:spPr/>
    </dgm:pt>
    <dgm:pt modelId="{2748AE57-9828-4345-BCD8-A1BB3E704645}" type="pres">
      <dgm:prSet presAssocID="{4EAAFF32-C7E2-4408-A905-43CB92F57D2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B9B4E1A-A9C1-42E9-88EF-AD45B260BBEB}" type="pres">
      <dgm:prSet presAssocID="{C8F24155-0DD6-4701-B3A7-5EA75F9326FD}" presName="spacer" presStyleCnt="0"/>
      <dgm:spPr/>
    </dgm:pt>
    <dgm:pt modelId="{65FE1D63-2E6D-44F8-A259-7BC948E01CAF}" type="pres">
      <dgm:prSet presAssocID="{77C0554B-04D4-47CE-A4B6-65B0F8F035C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E5F840E-273C-409E-9AF9-B5431AFC5B78}" srcId="{23E3715E-B492-479B-AC74-9DB818C4DBAE}" destId="{14E64EA4-E4C0-4E2B-A8A7-1DBB2F885D39}" srcOrd="1" destOrd="0" parTransId="{60B844CB-BE61-4D9E-B770-2BCEC31A6EE1}" sibTransId="{2D2100BF-C158-48A2-96BD-5568C9C21EC5}"/>
    <dgm:cxn modelId="{727A7517-21B4-42F6-A309-F483BF286D00}" srcId="{23E3715E-B492-479B-AC74-9DB818C4DBAE}" destId="{AF29E076-5F4A-41B8-BC1D-2940F371B5B4}" srcOrd="2" destOrd="0" parTransId="{512C34DE-86F6-404A-85FE-F963FFDB8DE9}" sibTransId="{69DBFD9A-A820-4156-AB24-16E4309A63B5}"/>
    <dgm:cxn modelId="{E16E5724-659D-42B8-B16F-2D42022BDEA7}" type="presOf" srcId="{A28343B7-920B-4744-9017-660AD736735B}" destId="{35190571-1637-4BE8-BDCA-3B891BDB0023}" srcOrd="0" destOrd="0" presId="urn:microsoft.com/office/officeart/2005/8/layout/vList2"/>
    <dgm:cxn modelId="{8683B12D-389B-4CE2-836C-00E33179CFAC}" type="presOf" srcId="{D36FFFD8-9A39-4956-806D-56FEF0E9135C}" destId="{2A96FCCC-6A7F-4908-B6B7-1ECF6976E0D1}" srcOrd="0" destOrd="0" presId="urn:microsoft.com/office/officeart/2005/8/layout/vList2"/>
    <dgm:cxn modelId="{A463A12F-CF0D-4308-9C8E-FF4EFAF49FF5}" srcId="{23E3715E-B492-479B-AC74-9DB818C4DBAE}" destId="{4EAAFF32-C7E2-4408-A905-43CB92F57D20}" srcOrd="4" destOrd="0" parTransId="{6A5A68ED-3E64-45DE-A108-9EE0022BDD0D}" sibTransId="{C8F24155-0DD6-4701-B3A7-5EA75F9326FD}"/>
    <dgm:cxn modelId="{ED4DA15D-FD2E-4B9C-8DAE-833FB3B90B2F}" type="presOf" srcId="{AF29E076-5F4A-41B8-BC1D-2940F371B5B4}" destId="{1BE59E54-DC26-4A55-8E7C-3538CB7C68D2}" srcOrd="0" destOrd="0" presId="urn:microsoft.com/office/officeart/2005/8/layout/vList2"/>
    <dgm:cxn modelId="{8C9CC56D-181F-4014-8038-C22566D6E857}" type="presOf" srcId="{4EAAFF32-C7E2-4408-A905-43CB92F57D20}" destId="{2748AE57-9828-4345-BCD8-A1BB3E704645}" srcOrd="0" destOrd="0" presId="urn:microsoft.com/office/officeart/2005/8/layout/vList2"/>
    <dgm:cxn modelId="{77DE4E72-BE3C-4764-885A-41EA05920C3A}" type="presOf" srcId="{23E3715E-B492-479B-AC74-9DB818C4DBAE}" destId="{5BB89250-87D1-4057-8D5C-CCA1ACA84A60}" srcOrd="0" destOrd="0" presId="urn:microsoft.com/office/officeart/2005/8/layout/vList2"/>
    <dgm:cxn modelId="{EDF67679-3DD9-4DC6-9DE6-1BF38B1565CF}" srcId="{23E3715E-B492-479B-AC74-9DB818C4DBAE}" destId="{A28343B7-920B-4744-9017-660AD736735B}" srcOrd="3" destOrd="0" parTransId="{C73A4E61-DAB5-4152-84FB-62804BEB22FB}" sibTransId="{2A8B4CCA-83C1-4A1D-B963-A9ABF76E70B0}"/>
    <dgm:cxn modelId="{4C8B515A-BD21-4247-8E35-60FA9C9AA0AA}" srcId="{23E3715E-B492-479B-AC74-9DB818C4DBAE}" destId="{D36FFFD8-9A39-4956-806D-56FEF0E9135C}" srcOrd="0" destOrd="0" parTransId="{D7B16BDA-FDF3-4592-BD32-8A5703A80307}" sibTransId="{46DAD5CF-9143-4ABC-9488-9519947B60F1}"/>
    <dgm:cxn modelId="{3A2E44B4-1100-4FFA-88E0-19AF6C226BEB}" srcId="{23E3715E-B492-479B-AC74-9DB818C4DBAE}" destId="{77C0554B-04D4-47CE-A4B6-65B0F8F035CD}" srcOrd="5" destOrd="0" parTransId="{A97C9CCD-413A-4EEC-9DCA-95E091D436F8}" sibTransId="{EB22270C-F2AE-4093-9F9C-08F2C3E9D5EF}"/>
    <dgm:cxn modelId="{187A31F2-4935-450D-935F-47BFBEE1989D}" type="presOf" srcId="{77C0554B-04D4-47CE-A4B6-65B0F8F035CD}" destId="{65FE1D63-2E6D-44F8-A259-7BC948E01CAF}" srcOrd="0" destOrd="0" presId="urn:microsoft.com/office/officeart/2005/8/layout/vList2"/>
    <dgm:cxn modelId="{678ED3F9-9900-4981-9EE5-4CD7B5711DE6}" type="presOf" srcId="{14E64EA4-E4C0-4E2B-A8A7-1DBB2F885D39}" destId="{6B60FE21-8C06-4F4C-AFF5-F578F0378BFD}" srcOrd="0" destOrd="0" presId="urn:microsoft.com/office/officeart/2005/8/layout/vList2"/>
    <dgm:cxn modelId="{B44C1B3B-BE1D-4B64-9A00-F001581843E5}" type="presParOf" srcId="{5BB89250-87D1-4057-8D5C-CCA1ACA84A60}" destId="{2A96FCCC-6A7F-4908-B6B7-1ECF6976E0D1}" srcOrd="0" destOrd="0" presId="urn:microsoft.com/office/officeart/2005/8/layout/vList2"/>
    <dgm:cxn modelId="{18CF0F3E-EE65-45E5-811D-3BAEAFF5ECC3}" type="presParOf" srcId="{5BB89250-87D1-4057-8D5C-CCA1ACA84A60}" destId="{44715FF4-57E1-439A-B426-AB333E681833}" srcOrd="1" destOrd="0" presId="urn:microsoft.com/office/officeart/2005/8/layout/vList2"/>
    <dgm:cxn modelId="{3667623B-58E1-450D-9658-30DD84A4D520}" type="presParOf" srcId="{5BB89250-87D1-4057-8D5C-CCA1ACA84A60}" destId="{6B60FE21-8C06-4F4C-AFF5-F578F0378BFD}" srcOrd="2" destOrd="0" presId="urn:microsoft.com/office/officeart/2005/8/layout/vList2"/>
    <dgm:cxn modelId="{13A2E97E-F76E-475E-AF2C-B6067B6A3C73}" type="presParOf" srcId="{5BB89250-87D1-4057-8D5C-CCA1ACA84A60}" destId="{ED016690-B44C-4634-B5E0-60EE37CA38D5}" srcOrd="3" destOrd="0" presId="urn:microsoft.com/office/officeart/2005/8/layout/vList2"/>
    <dgm:cxn modelId="{246C4995-5ED2-404B-9875-C3F314F4008C}" type="presParOf" srcId="{5BB89250-87D1-4057-8D5C-CCA1ACA84A60}" destId="{1BE59E54-DC26-4A55-8E7C-3538CB7C68D2}" srcOrd="4" destOrd="0" presId="urn:microsoft.com/office/officeart/2005/8/layout/vList2"/>
    <dgm:cxn modelId="{1F8BF44F-EC47-4BF7-A6B5-D123D1E823E4}" type="presParOf" srcId="{5BB89250-87D1-4057-8D5C-CCA1ACA84A60}" destId="{05AA462E-CA6D-4E2C-B945-B1698AFA523D}" srcOrd="5" destOrd="0" presId="urn:microsoft.com/office/officeart/2005/8/layout/vList2"/>
    <dgm:cxn modelId="{9E7F0576-4802-4E5F-A22F-1B61EF24EA8F}" type="presParOf" srcId="{5BB89250-87D1-4057-8D5C-CCA1ACA84A60}" destId="{35190571-1637-4BE8-BDCA-3B891BDB0023}" srcOrd="6" destOrd="0" presId="urn:microsoft.com/office/officeart/2005/8/layout/vList2"/>
    <dgm:cxn modelId="{910588D5-7D45-4B07-AEC9-111114F3C41D}" type="presParOf" srcId="{5BB89250-87D1-4057-8D5C-CCA1ACA84A60}" destId="{DE9ED32C-A44D-4DFE-86E2-88E2F4E7BA24}" srcOrd="7" destOrd="0" presId="urn:microsoft.com/office/officeart/2005/8/layout/vList2"/>
    <dgm:cxn modelId="{C860144A-2EDD-4D12-88E0-74593D824B2F}" type="presParOf" srcId="{5BB89250-87D1-4057-8D5C-CCA1ACA84A60}" destId="{2748AE57-9828-4345-BCD8-A1BB3E704645}" srcOrd="8" destOrd="0" presId="urn:microsoft.com/office/officeart/2005/8/layout/vList2"/>
    <dgm:cxn modelId="{BD519EE6-FCD6-41B9-8FB7-1B5FCEB24EC5}" type="presParOf" srcId="{5BB89250-87D1-4057-8D5C-CCA1ACA84A60}" destId="{7B9B4E1A-A9C1-42E9-88EF-AD45B260BBEB}" srcOrd="9" destOrd="0" presId="urn:microsoft.com/office/officeart/2005/8/layout/vList2"/>
    <dgm:cxn modelId="{13970195-D8A2-4A92-9260-D45453ED9681}" type="presParOf" srcId="{5BB89250-87D1-4057-8D5C-CCA1ACA84A60}" destId="{65FE1D63-2E6D-44F8-A259-7BC948E01CA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469C9-3BD1-454D-88A2-D1F23119ECD7}">
      <dsp:nvSpPr>
        <dsp:cNvPr id="0" name=""/>
        <dsp:cNvSpPr/>
      </dsp:nvSpPr>
      <dsp:spPr>
        <a:xfrm>
          <a:off x="1172798" y="1873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prof. dr. Asta Railienė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MRU, </a:t>
          </a:r>
          <a:r>
            <a:rPr lang="lt-LT" sz="1800" kern="1200" dirty="0" err="1">
              <a:latin typeface="+mj-lt"/>
            </a:rPr>
            <a:t>Educational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science</a:t>
          </a:r>
          <a:endParaRPr lang="lt-LT" sz="1800" kern="1200" dirty="0">
            <a:latin typeface="+mj-lt"/>
          </a:endParaRPr>
        </a:p>
      </dsp:txBody>
      <dsp:txXfrm>
        <a:off x="1172798" y="1873"/>
        <a:ext cx="2167050" cy="1300230"/>
      </dsp:txXfrm>
    </dsp:sp>
    <dsp:sp modelId="{93701C2B-73FC-4CC8-842B-EA8DE7CCA8D1}">
      <dsp:nvSpPr>
        <dsp:cNvPr id="0" name=""/>
        <dsp:cNvSpPr/>
      </dsp:nvSpPr>
      <dsp:spPr>
        <a:xfrm>
          <a:off x="3556554" y="1873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doc. dr. Daiva </a:t>
          </a:r>
          <a:r>
            <a:rPr lang="lt-LT" sz="1800" kern="1200" dirty="0" err="1">
              <a:latin typeface="+mj-lt"/>
            </a:rPr>
            <a:t>Penkauskienė</a:t>
          </a:r>
          <a:endParaRPr lang="lt-LT" sz="1800" kern="1200" dirty="0">
            <a:latin typeface="+mj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MRU, </a:t>
          </a:r>
          <a:r>
            <a:rPr lang="lt-LT" sz="1800" kern="1200" dirty="0" err="1">
              <a:latin typeface="+mj-lt"/>
            </a:rPr>
            <a:t>Educational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science</a:t>
          </a:r>
          <a:endParaRPr lang="lt-LT" sz="1800" kern="1200" dirty="0">
            <a:latin typeface="+mj-lt"/>
          </a:endParaRPr>
        </a:p>
      </dsp:txBody>
      <dsp:txXfrm>
        <a:off x="3556554" y="1873"/>
        <a:ext cx="2167050" cy="1300230"/>
      </dsp:txXfrm>
    </dsp:sp>
    <dsp:sp modelId="{6CFDFB62-19FF-4F2B-BF02-6B840DA87007}">
      <dsp:nvSpPr>
        <dsp:cNvPr id="0" name=""/>
        <dsp:cNvSpPr/>
      </dsp:nvSpPr>
      <dsp:spPr>
        <a:xfrm>
          <a:off x="5940310" y="1873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prof. dr. Violeta Jegelevičienė, MRU, </a:t>
          </a:r>
          <a:r>
            <a:rPr lang="lt-LT" sz="1800" kern="1200" dirty="0" err="1">
              <a:latin typeface="+mj-lt"/>
            </a:rPr>
            <a:t>Educational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science</a:t>
          </a:r>
          <a:endParaRPr lang="lt-LT" sz="1800" kern="1200" dirty="0">
            <a:latin typeface="+mj-lt"/>
          </a:endParaRPr>
        </a:p>
      </dsp:txBody>
      <dsp:txXfrm>
        <a:off x="5940310" y="1873"/>
        <a:ext cx="2167050" cy="1300230"/>
      </dsp:txXfrm>
    </dsp:sp>
    <dsp:sp modelId="{221FB02C-6E7E-4A4F-92CC-A2565CA207ED}">
      <dsp:nvSpPr>
        <dsp:cNvPr id="0" name=""/>
        <dsp:cNvSpPr/>
      </dsp:nvSpPr>
      <dsp:spPr>
        <a:xfrm>
          <a:off x="8324066" y="1873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prof. dr. Valdonė Indrašienė,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MRU, </a:t>
          </a:r>
          <a:r>
            <a:rPr lang="lt-LT" sz="1800" kern="1200" dirty="0" err="1">
              <a:latin typeface="+mj-lt"/>
            </a:rPr>
            <a:t>Educational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science</a:t>
          </a:r>
          <a:endParaRPr lang="lt-LT" sz="1800" kern="1200" dirty="0">
            <a:latin typeface="+mj-lt"/>
          </a:endParaRPr>
        </a:p>
      </dsp:txBody>
      <dsp:txXfrm>
        <a:off x="8324066" y="1873"/>
        <a:ext cx="2167050" cy="1300230"/>
      </dsp:txXfrm>
    </dsp:sp>
    <dsp:sp modelId="{8BEFDD61-BB4F-4184-9157-28FECCF0F189}">
      <dsp:nvSpPr>
        <dsp:cNvPr id="0" name=""/>
        <dsp:cNvSpPr/>
      </dsp:nvSpPr>
      <dsp:spPr>
        <a:xfrm>
          <a:off x="1172798" y="1518808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prof. dr. Jolanta Pivorienė,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MRU, </a:t>
          </a:r>
          <a:r>
            <a:rPr lang="lt-LT" sz="1800" kern="1200" dirty="0" err="1">
              <a:latin typeface="+mj-lt"/>
            </a:rPr>
            <a:t>Sociology</a:t>
          </a:r>
          <a:endParaRPr lang="lt-LT" sz="1800" kern="1200" dirty="0">
            <a:latin typeface="+mj-lt"/>
          </a:endParaRPr>
        </a:p>
      </dsp:txBody>
      <dsp:txXfrm>
        <a:off x="1172798" y="1518808"/>
        <a:ext cx="2167050" cy="1300230"/>
      </dsp:txXfrm>
    </dsp:sp>
    <dsp:sp modelId="{24A1EEB5-7A15-4FC0-A737-68181FD8476B}">
      <dsp:nvSpPr>
        <dsp:cNvPr id="0" name=""/>
        <dsp:cNvSpPr/>
      </dsp:nvSpPr>
      <dsp:spPr>
        <a:xfrm>
          <a:off x="3556554" y="1518808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prof. dr. Romas Prakapas,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MRU, </a:t>
          </a:r>
          <a:r>
            <a:rPr lang="lt-LT" sz="1800" kern="1200" dirty="0" err="1">
              <a:latin typeface="+mj-lt"/>
            </a:rPr>
            <a:t>Educational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science</a:t>
          </a:r>
          <a:endParaRPr lang="lt-LT" sz="1800" kern="1200" dirty="0">
            <a:latin typeface="+mj-lt"/>
          </a:endParaRPr>
        </a:p>
      </dsp:txBody>
      <dsp:txXfrm>
        <a:off x="3556554" y="1518808"/>
        <a:ext cx="2167050" cy="1300230"/>
      </dsp:txXfrm>
    </dsp:sp>
    <dsp:sp modelId="{7CBDEE26-C2CA-42FC-B124-360B04DB30D3}">
      <dsp:nvSpPr>
        <dsp:cNvPr id="0" name=""/>
        <dsp:cNvSpPr/>
      </dsp:nvSpPr>
      <dsp:spPr>
        <a:xfrm>
          <a:off x="5940310" y="1518808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doc. dr. Ieva </a:t>
          </a:r>
          <a:r>
            <a:rPr lang="lt-LT" sz="1800" kern="1200" dirty="0" err="1">
              <a:latin typeface="+mj-lt"/>
            </a:rPr>
            <a:t>Kuginytė</a:t>
          </a:r>
          <a:r>
            <a:rPr lang="lt-LT" sz="1800" kern="1200" dirty="0">
              <a:latin typeface="+mj-lt"/>
            </a:rPr>
            <a:t>- </a:t>
          </a:r>
          <a:r>
            <a:rPr lang="lt-LT" sz="1800" kern="1200" dirty="0" err="1">
              <a:latin typeface="+mj-lt"/>
            </a:rPr>
            <a:t>Arlauskienė</a:t>
          </a:r>
          <a:r>
            <a:rPr lang="lt-LT" sz="1800" kern="1200" dirty="0">
              <a:latin typeface="+mj-lt"/>
            </a:rPr>
            <a:t>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Western Norway University of Applied Sciences</a:t>
          </a:r>
          <a:r>
            <a:rPr lang="lt-LT" sz="1400" kern="1200" dirty="0">
              <a:latin typeface="+mj-lt"/>
            </a:rPr>
            <a:t>, </a:t>
          </a:r>
          <a:r>
            <a:rPr lang="lt-LT" sz="1400" kern="1200" dirty="0" err="1">
              <a:latin typeface="+mj-lt"/>
            </a:rPr>
            <a:t>Educational</a:t>
          </a:r>
          <a:r>
            <a:rPr lang="lt-LT" sz="1400" kern="1200" dirty="0">
              <a:latin typeface="+mj-lt"/>
            </a:rPr>
            <a:t> </a:t>
          </a:r>
          <a:r>
            <a:rPr lang="lt-LT" sz="1400" kern="1200" dirty="0" err="1">
              <a:latin typeface="+mj-lt"/>
            </a:rPr>
            <a:t>science</a:t>
          </a:r>
          <a:endParaRPr lang="lt-LT" sz="1400" kern="1200" dirty="0">
            <a:latin typeface="+mj-lt"/>
          </a:endParaRPr>
        </a:p>
      </dsp:txBody>
      <dsp:txXfrm>
        <a:off x="5940310" y="1518808"/>
        <a:ext cx="2167050" cy="1300230"/>
      </dsp:txXfrm>
    </dsp:sp>
    <dsp:sp modelId="{6131471E-3E63-4ACE-8A21-81E8B45EE3AD}">
      <dsp:nvSpPr>
        <dsp:cNvPr id="0" name=""/>
        <dsp:cNvSpPr/>
      </dsp:nvSpPr>
      <dsp:spPr>
        <a:xfrm>
          <a:off x="8324066" y="1518808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dr. Gintautas Šilinskas, University </a:t>
          </a:r>
          <a:r>
            <a:rPr lang="lt-LT" sz="1800" kern="1200" dirty="0" err="1">
              <a:latin typeface="+mj-lt"/>
            </a:rPr>
            <a:t>of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Jyväskylä</a:t>
          </a:r>
          <a:r>
            <a:rPr lang="lt-LT" sz="1800" kern="1200" dirty="0">
              <a:latin typeface="+mj-lt"/>
            </a:rPr>
            <a:t>, </a:t>
          </a:r>
          <a:r>
            <a:rPr lang="lt-LT" sz="1800" kern="1200" dirty="0" err="1">
              <a:latin typeface="+mj-lt"/>
            </a:rPr>
            <a:t>Psichology</a:t>
          </a:r>
          <a:endParaRPr lang="lt-LT" sz="1800" kern="1200" dirty="0">
            <a:latin typeface="+mj-lt"/>
          </a:endParaRPr>
        </a:p>
      </dsp:txBody>
      <dsp:txXfrm>
        <a:off x="8324066" y="1518808"/>
        <a:ext cx="2167050" cy="1300230"/>
      </dsp:txXfrm>
    </dsp:sp>
    <dsp:sp modelId="{EA3CD004-5319-47A4-8907-8C389B62B07E}">
      <dsp:nvSpPr>
        <dsp:cNvPr id="0" name=""/>
        <dsp:cNvSpPr/>
      </dsp:nvSpPr>
      <dsp:spPr>
        <a:xfrm>
          <a:off x="3556554" y="3035744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Šarūnas Gerulaitis,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MRU </a:t>
          </a:r>
          <a:r>
            <a:rPr lang="en-US" sz="1800" kern="1200" dirty="0">
              <a:latin typeface="+mj-lt"/>
            </a:rPr>
            <a:t>PhD student in Educational Science</a:t>
          </a:r>
          <a:endParaRPr lang="lt-LT" sz="1800" kern="1200" dirty="0">
            <a:latin typeface="+mj-lt"/>
          </a:endParaRPr>
        </a:p>
      </dsp:txBody>
      <dsp:txXfrm>
        <a:off x="3556554" y="3035744"/>
        <a:ext cx="2167050" cy="1300230"/>
      </dsp:txXfrm>
    </dsp:sp>
    <dsp:sp modelId="{6CA12069-C919-49AF-868B-3C54DEFCA88B}">
      <dsp:nvSpPr>
        <dsp:cNvPr id="0" name=""/>
        <dsp:cNvSpPr/>
      </dsp:nvSpPr>
      <dsp:spPr>
        <a:xfrm>
          <a:off x="5940310" y="3035744"/>
          <a:ext cx="2167050" cy="13002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>
              <a:latin typeface="+mj-lt"/>
            </a:rPr>
            <a:t>Raimonda </a:t>
          </a:r>
          <a:r>
            <a:rPr lang="lt-LT" sz="1800" kern="1200" dirty="0" err="1">
              <a:latin typeface="+mj-lt"/>
            </a:rPr>
            <a:t>Jarienė</a:t>
          </a:r>
          <a:r>
            <a:rPr lang="lt-LT" sz="1800" kern="1200" dirty="0">
              <a:latin typeface="+mj-lt"/>
            </a:rPr>
            <a:t>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latin typeface="+mj-lt"/>
            </a:rPr>
            <a:t>Teacher at Vilnius Vileišis Progymnasium</a:t>
          </a:r>
          <a:endParaRPr lang="lt-LT" sz="1800" kern="1200" dirty="0">
            <a:latin typeface="+mj-lt"/>
          </a:endParaRPr>
        </a:p>
      </dsp:txBody>
      <dsp:txXfrm>
        <a:off x="5940310" y="3035744"/>
        <a:ext cx="2167050" cy="1300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BBDB1-883C-4234-BFAA-5BAFDB8628B5}">
      <dsp:nvSpPr>
        <dsp:cNvPr id="0" name=""/>
        <dsp:cNvSpPr/>
      </dsp:nvSpPr>
      <dsp:spPr>
        <a:xfrm>
          <a:off x="0" y="359650"/>
          <a:ext cx="3546770" cy="212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latin typeface="+mj-lt"/>
            </a:rPr>
            <a:t>International </a:t>
          </a:r>
          <a:r>
            <a:rPr lang="lt-LT" sz="2000" kern="1200" dirty="0" err="1">
              <a:latin typeface="+mj-lt"/>
            </a:rPr>
            <a:t>Practices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of</a:t>
          </a:r>
          <a:r>
            <a:rPr lang="lt-LT" sz="2000" kern="1200" dirty="0">
              <a:latin typeface="+mj-lt"/>
            </a:rPr>
            <a:t> ADS </a:t>
          </a:r>
          <a:r>
            <a:rPr lang="lt-LT" sz="2000" kern="1200" dirty="0" err="1">
              <a:latin typeface="+mj-lt"/>
            </a:rPr>
            <a:t>Implementation</a:t>
          </a:r>
          <a:endParaRPr lang="lt-LT" sz="2000" kern="1200" dirty="0">
            <a:latin typeface="+mj-lt"/>
          </a:endParaRPr>
        </a:p>
      </dsp:txBody>
      <dsp:txXfrm>
        <a:off x="0" y="359650"/>
        <a:ext cx="3546770" cy="2128062"/>
      </dsp:txXfrm>
    </dsp:sp>
    <dsp:sp modelId="{0CFCC22F-3436-447C-9F7D-1A059B77E063}">
      <dsp:nvSpPr>
        <dsp:cNvPr id="0" name=""/>
        <dsp:cNvSpPr/>
      </dsp:nvSpPr>
      <dsp:spPr>
        <a:xfrm>
          <a:off x="3901447" y="348222"/>
          <a:ext cx="3546770" cy="212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Researchers' Experience – Three Created </a:t>
          </a:r>
          <a:r>
            <a:rPr lang="lt-LT" sz="2000" kern="1200" dirty="0">
              <a:latin typeface="+mj-lt"/>
            </a:rPr>
            <a:t>ADS</a:t>
          </a:r>
          <a:r>
            <a:rPr lang="en-US" sz="2000" kern="1200" dirty="0">
              <a:latin typeface="+mj-lt"/>
            </a:rPr>
            <a:t> Models</a:t>
          </a:r>
          <a:endParaRPr lang="lt-LT" sz="2000" kern="1200" dirty="0">
            <a:latin typeface="+mj-lt"/>
          </a:endParaRPr>
        </a:p>
      </dsp:txBody>
      <dsp:txXfrm>
        <a:off x="3901447" y="348222"/>
        <a:ext cx="3546770" cy="2128062"/>
      </dsp:txXfrm>
    </dsp:sp>
    <dsp:sp modelId="{6E8D6583-9D5A-4D69-AA60-6074BEE7BDA5}">
      <dsp:nvSpPr>
        <dsp:cNvPr id="0" name=""/>
        <dsp:cNvSpPr/>
      </dsp:nvSpPr>
      <dsp:spPr>
        <a:xfrm>
          <a:off x="7802894" y="348222"/>
          <a:ext cx="3546770" cy="212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Approved recommendations for </a:t>
          </a:r>
          <a:r>
            <a:rPr lang="lt-LT" sz="2000" kern="1200" dirty="0">
              <a:latin typeface="+mj-lt"/>
            </a:rPr>
            <a:t>ADS</a:t>
          </a:r>
          <a:r>
            <a:rPr lang="en-US" sz="2000" kern="1200" dirty="0">
              <a:latin typeface="+mj-lt"/>
            </a:rPr>
            <a:t> development and implementation, tested in 40 Lithuanian schools during 2018–2019</a:t>
          </a:r>
          <a:endParaRPr lang="lt-LT" sz="2000" kern="1200" dirty="0">
            <a:latin typeface="+mj-lt"/>
          </a:endParaRPr>
        </a:p>
      </dsp:txBody>
      <dsp:txXfrm>
        <a:off x="7802894" y="348222"/>
        <a:ext cx="3546770" cy="2128062"/>
      </dsp:txXfrm>
    </dsp:sp>
    <dsp:sp modelId="{1979E79B-B75B-4D23-A7CF-C5B1FC8EEBD5}">
      <dsp:nvSpPr>
        <dsp:cNvPr id="0" name=""/>
        <dsp:cNvSpPr/>
      </dsp:nvSpPr>
      <dsp:spPr>
        <a:xfrm>
          <a:off x="1950723" y="2830962"/>
          <a:ext cx="3546770" cy="212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The implementation of </a:t>
          </a:r>
          <a:r>
            <a:rPr lang="lt-LT" sz="2000" kern="1200" dirty="0">
              <a:latin typeface="+mj-lt"/>
            </a:rPr>
            <a:t>ADS</a:t>
          </a:r>
          <a:r>
            <a:rPr lang="en-US" sz="2000" kern="1200" dirty="0">
              <a:latin typeface="+mj-lt"/>
            </a:rPr>
            <a:t> models in Lithuania has not been empirically studied</a:t>
          </a:r>
          <a:endParaRPr lang="lt-LT" sz="2000" kern="1200" dirty="0">
            <a:latin typeface="+mj-lt"/>
          </a:endParaRPr>
        </a:p>
      </dsp:txBody>
      <dsp:txXfrm>
        <a:off x="1950723" y="2830962"/>
        <a:ext cx="3546770" cy="2128062"/>
      </dsp:txXfrm>
    </dsp:sp>
    <dsp:sp modelId="{CCAE0444-7E4A-47D3-A3B3-5C162E8286D5}">
      <dsp:nvSpPr>
        <dsp:cNvPr id="0" name=""/>
        <dsp:cNvSpPr/>
      </dsp:nvSpPr>
      <dsp:spPr>
        <a:xfrm>
          <a:off x="5852171" y="2830962"/>
          <a:ext cx="3546770" cy="21280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+mj-lt"/>
            </a:rPr>
            <a:t>International studies emphasize the relevance of implementing VDM based on the philosophy of inclusive education (Fredricks et al., 2018; Li &amp; Lerner, 2011), yet there is a lack of evidence-based data on the realization of inclusive education within </a:t>
          </a:r>
          <a:r>
            <a:rPr lang="lt-LT" sz="1900" kern="1200" dirty="0">
              <a:latin typeface="+mj-lt"/>
            </a:rPr>
            <a:t>ADS</a:t>
          </a:r>
        </a:p>
      </dsp:txBody>
      <dsp:txXfrm>
        <a:off x="5852171" y="2830962"/>
        <a:ext cx="3546770" cy="2128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97377-3C2B-4BB8-BD26-ACD9080BEADE}">
      <dsp:nvSpPr>
        <dsp:cNvPr id="0" name=""/>
        <dsp:cNvSpPr/>
      </dsp:nvSpPr>
      <dsp:spPr>
        <a:xfrm>
          <a:off x="0" y="0"/>
          <a:ext cx="109267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D4940-B08C-43A2-9E0F-F784E4DBEE20}">
      <dsp:nvSpPr>
        <dsp:cNvPr id="0" name=""/>
        <dsp:cNvSpPr/>
      </dsp:nvSpPr>
      <dsp:spPr>
        <a:xfrm>
          <a:off x="0" y="0"/>
          <a:ext cx="10926725" cy="1373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The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main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1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task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is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to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develop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and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test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an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evidence-based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full-day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school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model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to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enable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the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implementation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of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inclusive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education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in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Lithuanian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general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education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schools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(</a:t>
          </a:r>
          <a:r>
            <a:rPr kumimoji="0" lang="lt-LT" altLang="lt-LT" sz="22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grades</a:t>
          </a:r>
          <a:r>
            <a:rPr kumimoji="0" lang="lt-LT" altLang="lt-LT" sz="22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rPr>
            <a:t> 1-8).</a:t>
          </a:r>
          <a:endParaRPr lang="lt-LT" sz="2200" kern="1200" dirty="0">
            <a:latin typeface="+mj-lt"/>
          </a:endParaRPr>
        </a:p>
      </dsp:txBody>
      <dsp:txXfrm>
        <a:off x="0" y="0"/>
        <a:ext cx="10926725" cy="1373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97377-3C2B-4BB8-BD26-ACD9080BEADE}">
      <dsp:nvSpPr>
        <dsp:cNvPr id="0" name=""/>
        <dsp:cNvSpPr/>
      </dsp:nvSpPr>
      <dsp:spPr>
        <a:xfrm>
          <a:off x="0" y="0"/>
          <a:ext cx="1101178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D4940-B08C-43A2-9E0F-F784E4DBEE20}">
      <dsp:nvSpPr>
        <dsp:cNvPr id="0" name=""/>
        <dsp:cNvSpPr/>
      </dsp:nvSpPr>
      <dsp:spPr>
        <a:xfrm>
          <a:off x="0" y="0"/>
          <a:ext cx="11011786" cy="2853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b="1" kern="1200" dirty="0" err="1">
              <a:latin typeface="+mj-lt"/>
            </a:rPr>
            <a:t>Objectives</a:t>
          </a:r>
          <a:r>
            <a:rPr lang="lt-LT" sz="2200" b="1" kern="1200" dirty="0">
              <a:latin typeface="+mj-lt"/>
            </a:rPr>
            <a:t>:</a:t>
          </a:r>
          <a:endParaRPr lang="lt-LT" sz="2200" kern="1200" dirty="0">
            <a:latin typeface="+mj-lt"/>
          </a:endParaRP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kern="1200" dirty="0">
              <a:latin typeface="+mj-lt"/>
            </a:rPr>
            <a:t>To theoretically justify the suitability of </a:t>
          </a:r>
          <a:r>
            <a:rPr lang="lt-LT" sz="2200" kern="1200" dirty="0">
              <a:latin typeface="+mj-lt"/>
            </a:rPr>
            <a:t>ADS</a:t>
          </a:r>
          <a:r>
            <a:rPr lang="en-US" sz="2200" kern="1200" dirty="0">
              <a:latin typeface="+mj-lt"/>
            </a:rPr>
            <a:t> for the development of inclusive education and to create a prototype (scoping review and situational analysis);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kern="1200" dirty="0">
              <a:latin typeface="+mj-lt"/>
            </a:rPr>
            <a:t>To test the prototype and validate the inclusive </a:t>
          </a:r>
          <a:r>
            <a:rPr lang="lt-LT" sz="2200" kern="1200" dirty="0">
              <a:latin typeface="+mj-lt"/>
            </a:rPr>
            <a:t>ADS</a:t>
          </a:r>
          <a:r>
            <a:rPr lang="en-US" sz="2200" kern="1200" dirty="0">
              <a:latin typeface="+mj-lt"/>
            </a:rPr>
            <a:t> model (action research);</a:t>
          </a: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200" kern="1200" dirty="0">
              <a:latin typeface="+mj-lt"/>
            </a:rPr>
            <a:t>To propose innovations for improving the quality of inclusive education and ensuring sustainable progress by providing evidence-based solutions for the implementation and monitoring of the inclusive </a:t>
          </a:r>
          <a:r>
            <a:rPr lang="lt-LT" sz="2200" kern="1200" dirty="0">
              <a:latin typeface="+mj-lt"/>
            </a:rPr>
            <a:t>ADS</a:t>
          </a:r>
          <a:r>
            <a:rPr lang="en-US" sz="2200" kern="1200" dirty="0">
              <a:latin typeface="+mj-lt"/>
            </a:rPr>
            <a:t> model (recommendations, policy briefs, roundtable discussions).</a:t>
          </a:r>
          <a:endParaRPr lang="lt-LT" sz="2200" kern="1200" dirty="0">
            <a:latin typeface="+mj-lt"/>
          </a:endParaRPr>
        </a:p>
      </dsp:txBody>
      <dsp:txXfrm>
        <a:off x="0" y="0"/>
        <a:ext cx="11011786" cy="28533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D188E-C7AA-466B-8752-920B7D85875A}">
      <dsp:nvSpPr>
        <dsp:cNvPr id="0" name=""/>
        <dsp:cNvSpPr/>
      </dsp:nvSpPr>
      <dsp:spPr>
        <a:xfrm>
          <a:off x="0" y="0"/>
          <a:ext cx="2550747" cy="590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+mj-lt"/>
            </a:rPr>
            <a:t>Situational Analysis and Development of a VDM Prototype Based on Inclusive Education Principles</a:t>
          </a:r>
          <a:br>
            <a:rPr lang="en-US" sz="1600" kern="1200" dirty="0">
              <a:latin typeface="+mj-lt"/>
            </a:rPr>
          </a:br>
          <a:r>
            <a:rPr lang="en-US" sz="1600" b="0" kern="1200" dirty="0">
              <a:latin typeface="+mj-lt"/>
            </a:rPr>
            <a:t>Aim</a:t>
          </a:r>
          <a:r>
            <a:rPr lang="en-US" sz="1600" kern="1200" dirty="0">
              <a:latin typeface="+mj-lt"/>
            </a:rPr>
            <a:t> – to examine the implementation of existing ADS models in the country and determine which of them best addresses issues of inclusive education and could serve as a foundation for developing an inclusive ADS prototype.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+mj-lt"/>
            </a:rPr>
            <a:t>Expert interviews (ADS leaders, municipal representatives, and education policymakers), focus group discussions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+mj-lt"/>
            </a:rPr>
            <a:t>Surveys of ADS teachers and parents of students attending ADS</a:t>
          </a:r>
          <a:endParaRPr lang="lt-LT" sz="1600" kern="1200" dirty="0">
            <a:latin typeface="+mj-lt"/>
          </a:endParaRPr>
        </a:p>
      </dsp:txBody>
      <dsp:txXfrm>
        <a:off x="74709" y="74709"/>
        <a:ext cx="2401329" cy="5757866"/>
      </dsp:txXfrm>
    </dsp:sp>
    <dsp:sp modelId="{44A604B9-297B-4DCE-96FC-733F5C8C91B8}">
      <dsp:nvSpPr>
        <dsp:cNvPr id="0" name=""/>
        <dsp:cNvSpPr/>
      </dsp:nvSpPr>
      <dsp:spPr>
        <a:xfrm>
          <a:off x="2981888" y="0"/>
          <a:ext cx="2550747" cy="590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 err="1">
              <a:latin typeface="+mj-lt"/>
            </a:rPr>
            <a:t>Testing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of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the</a:t>
          </a:r>
          <a:r>
            <a:rPr lang="lt-LT" sz="1800" b="1" kern="1200" dirty="0">
              <a:latin typeface="+mj-lt"/>
            </a:rPr>
            <a:t> </a:t>
          </a:r>
          <a:r>
            <a:rPr lang="en-US" sz="1800" b="1" kern="1200" dirty="0">
              <a:latin typeface="+mj-lt"/>
            </a:rPr>
            <a:t>ADS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Prototype</a:t>
          </a:r>
          <a:br>
            <a:rPr lang="lt-LT" sz="1800" kern="1200" dirty="0">
              <a:latin typeface="+mj-lt"/>
            </a:rPr>
          </a:br>
          <a:r>
            <a:rPr lang="lt-LT" sz="1800" b="1" kern="1200" dirty="0" err="1">
              <a:latin typeface="+mj-lt"/>
            </a:rPr>
            <a:t>Aim</a:t>
          </a:r>
          <a:r>
            <a:rPr lang="lt-LT" sz="1800" kern="1200" dirty="0">
              <a:latin typeface="+mj-lt"/>
            </a:rPr>
            <a:t> – to </a:t>
          </a:r>
          <a:r>
            <a:rPr lang="lt-LT" sz="1800" kern="1200" dirty="0" err="1">
              <a:latin typeface="+mj-lt"/>
            </a:rPr>
            <a:t>test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developed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prototype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through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action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research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in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two</a:t>
          </a:r>
          <a:r>
            <a:rPr lang="lt-LT" sz="1800" kern="1200" dirty="0">
              <a:latin typeface="+mj-lt"/>
            </a:rPr>
            <a:t> </a:t>
          </a:r>
          <a:r>
            <a:rPr lang="en-US" sz="1800" kern="1200" dirty="0">
              <a:latin typeface="+mj-lt"/>
            </a:rPr>
            <a:t>ADS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schools</a:t>
          </a:r>
          <a:r>
            <a:rPr lang="lt-LT" sz="1800" kern="1200" dirty="0">
              <a:latin typeface="+mj-lt"/>
            </a:rPr>
            <a:t> (</a:t>
          </a:r>
          <a:r>
            <a:rPr lang="lt-LT" sz="1800" kern="1200" dirty="0" err="1">
              <a:latin typeface="+mj-lt"/>
            </a:rPr>
            <a:t>one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in</a:t>
          </a:r>
          <a:r>
            <a:rPr lang="lt-LT" sz="1800" kern="1200" dirty="0">
              <a:latin typeface="+mj-lt"/>
            </a:rPr>
            <a:t> a </a:t>
          </a:r>
          <a:r>
            <a:rPr lang="lt-LT" sz="1800" kern="1200" dirty="0" err="1">
              <a:latin typeface="+mj-lt"/>
            </a:rPr>
            <a:t>major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city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and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one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in</a:t>
          </a:r>
          <a:r>
            <a:rPr lang="lt-LT" sz="1800" kern="1200" dirty="0">
              <a:latin typeface="+mj-lt"/>
            </a:rPr>
            <a:t> a </a:t>
          </a:r>
          <a:r>
            <a:rPr lang="lt-LT" sz="1800" kern="1200" dirty="0" err="1">
              <a:latin typeface="+mj-lt"/>
            </a:rPr>
            <a:t>rural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area</a:t>
          </a:r>
          <a:r>
            <a:rPr lang="lt-LT" sz="1800" kern="1200" dirty="0">
              <a:latin typeface="+mj-lt"/>
            </a:rPr>
            <a:t>): </a:t>
          </a:r>
          <a:r>
            <a:rPr lang="lt-LT" sz="1800" kern="1200" dirty="0" err="1">
              <a:latin typeface="+mj-lt"/>
            </a:rPr>
            <a:t>preparation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of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school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communities</a:t>
          </a:r>
          <a:r>
            <a:rPr lang="lt-LT" sz="1800" kern="1200" dirty="0">
              <a:latin typeface="+mj-lt"/>
            </a:rPr>
            <a:t> (</a:t>
          </a:r>
          <a:r>
            <a:rPr lang="lt-LT" sz="1800" kern="1200" dirty="0" err="1">
              <a:latin typeface="+mj-lt"/>
            </a:rPr>
            <a:t>training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for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teams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of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schools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piloting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prototype</a:t>
          </a:r>
          <a:r>
            <a:rPr lang="lt-LT" sz="1800" kern="1200" dirty="0">
              <a:latin typeface="+mj-lt"/>
            </a:rPr>
            <a:t>); </a:t>
          </a:r>
          <a:r>
            <a:rPr lang="lt-LT" sz="1800" kern="1200" dirty="0" err="1">
              <a:latin typeface="+mj-lt"/>
            </a:rPr>
            <a:t>implementation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of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prototype</a:t>
          </a:r>
          <a:r>
            <a:rPr lang="lt-LT" sz="1800" kern="1200" dirty="0">
              <a:latin typeface="+mj-lt"/>
            </a:rPr>
            <a:t>; </a:t>
          </a:r>
          <a:r>
            <a:rPr lang="lt-LT" sz="1800" kern="1200" dirty="0" err="1">
              <a:latin typeface="+mj-lt"/>
            </a:rPr>
            <a:t>monitoring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based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on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predefined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criteria</a:t>
          </a:r>
          <a:r>
            <a:rPr lang="lt-LT" sz="1800" kern="1200" dirty="0">
              <a:latin typeface="+mj-lt"/>
            </a:rPr>
            <a:t>.</a:t>
          </a:r>
        </a:p>
      </dsp:txBody>
      <dsp:txXfrm>
        <a:off x="3056597" y="74709"/>
        <a:ext cx="2401329" cy="5757866"/>
      </dsp:txXfrm>
    </dsp:sp>
    <dsp:sp modelId="{36CA3EAB-AE18-4247-8675-FB7CF0E3AEF1}">
      <dsp:nvSpPr>
        <dsp:cNvPr id="0" name=""/>
        <dsp:cNvSpPr/>
      </dsp:nvSpPr>
      <dsp:spPr>
        <a:xfrm>
          <a:off x="5961160" y="0"/>
          <a:ext cx="2550747" cy="590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 err="1">
              <a:latin typeface="+mj-lt"/>
            </a:rPr>
            <a:t>Final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Development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and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Validation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of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the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Inclusive</a:t>
          </a:r>
          <a:r>
            <a:rPr lang="lt-LT" sz="1800" b="1" kern="1200" dirty="0">
              <a:latin typeface="+mj-lt"/>
            </a:rPr>
            <a:t> VDM </a:t>
          </a:r>
          <a:r>
            <a:rPr lang="lt-LT" sz="1800" b="1" kern="1200" dirty="0" err="1">
              <a:latin typeface="+mj-lt"/>
            </a:rPr>
            <a:t>Model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Prototype</a:t>
          </a:r>
          <a:br>
            <a:rPr lang="lt-LT" sz="1800" kern="1200" dirty="0">
              <a:latin typeface="+mj-lt"/>
            </a:rPr>
          </a:br>
          <a:r>
            <a:rPr lang="lt-LT" sz="1800" b="1" kern="1200" dirty="0" err="1">
              <a:latin typeface="+mj-lt"/>
            </a:rPr>
            <a:t>Aim</a:t>
          </a:r>
          <a:r>
            <a:rPr lang="lt-LT" sz="1800" kern="1200" dirty="0">
              <a:latin typeface="+mj-lt"/>
            </a:rPr>
            <a:t> – to </a:t>
          </a:r>
          <a:r>
            <a:rPr lang="lt-LT" sz="1800" kern="1200" dirty="0" err="1">
              <a:latin typeface="+mj-lt"/>
            </a:rPr>
            <a:t>validate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an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innovative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inclusive</a:t>
          </a:r>
          <a:r>
            <a:rPr lang="lt-LT" sz="1800" kern="1200" dirty="0">
              <a:latin typeface="+mj-lt"/>
            </a:rPr>
            <a:t> VDM </a:t>
          </a:r>
          <a:r>
            <a:rPr lang="lt-LT" sz="1800" kern="1200" dirty="0" err="1">
              <a:latin typeface="+mj-lt"/>
            </a:rPr>
            <a:t>model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based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on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results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of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conducted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research</a:t>
          </a:r>
          <a:r>
            <a:rPr lang="lt-LT" sz="1800" kern="1200" dirty="0">
              <a:latin typeface="+mj-lt"/>
            </a:rPr>
            <a:t>, </a:t>
          </a:r>
          <a:r>
            <a:rPr lang="lt-LT" sz="1800" kern="1200" dirty="0" err="1">
              <a:latin typeface="+mj-lt"/>
            </a:rPr>
            <a:t>covering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both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organization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of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activities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and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monitoring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of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model's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implementation</a:t>
          </a:r>
          <a:r>
            <a:rPr lang="lt-LT" sz="1800" kern="1200" dirty="0">
              <a:latin typeface="+mj-lt"/>
            </a:rPr>
            <a:t>.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model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is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validated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through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individual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interviews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with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experts</a:t>
          </a:r>
          <a:r>
            <a:rPr lang="lt-LT" sz="1800" kern="1200" dirty="0">
              <a:latin typeface="+mj-lt"/>
            </a:rPr>
            <a:t>. </a:t>
          </a:r>
        </a:p>
      </dsp:txBody>
      <dsp:txXfrm>
        <a:off x="6035869" y="74709"/>
        <a:ext cx="2401329" cy="5757866"/>
      </dsp:txXfrm>
    </dsp:sp>
    <dsp:sp modelId="{2E1C36C4-04B3-486C-87BB-6FCB0ACA2019}">
      <dsp:nvSpPr>
        <dsp:cNvPr id="0" name=""/>
        <dsp:cNvSpPr/>
      </dsp:nvSpPr>
      <dsp:spPr>
        <a:xfrm>
          <a:off x="8940433" y="0"/>
          <a:ext cx="2550747" cy="5907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b="1" kern="1200" dirty="0" err="1">
              <a:latin typeface="+mj-lt"/>
            </a:rPr>
            <a:t>Preparation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of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Recommendations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for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Model</a:t>
          </a:r>
          <a:r>
            <a:rPr lang="lt-LT" sz="1800" b="1" kern="1200" dirty="0">
              <a:latin typeface="+mj-lt"/>
            </a:rPr>
            <a:t> </a:t>
          </a:r>
          <a:r>
            <a:rPr lang="lt-LT" sz="1800" b="1" kern="1200" dirty="0" err="1">
              <a:latin typeface="+mj-lt"/>
            </a:rPr>
            <a:t>Implementation</a:t>
          </a:r>
          <a:br>
            <a:rPr lang="lt-LT" sz="1800" kern="1200" dirty="0">
              <a:latin typeface="+mj-lt"/>
            </a:rPr>
          </a:br>
          <a:r>
            <a:rPr lang="lt-LT" sz="1800" b="1" kern="1200" dirty="0" err="1">
              <a:latin typeface="+mj-lt"/>
            </a:rPr>
            <a:t>Aim</a:t>
          </a:r>
          <a:r>
            <a:rPr lang="lt-LT" sz="1800" kern="1200" dirty="0">
              <a:latin typeface="+mj-lt"/>
            </a:rPr>
            <a:t> – to </a:t>
          </a:r>
          <a:r>
            <a:rPr lang="lt-LT" sz="1800" kern="1200" dirty="0" err="1">
              <a:latin typeface="+mj-lt"/>
            </a:rPr>
            <a:t>develop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recommendations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and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policy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briefs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for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advancement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of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innovative</a:t>
          </a:r>
          <a:r>
            <a:rPr lang="lt-LT" sz="1800" kern="1200" dirty="0">
              <a:latin typeface="+mj-lt"/>
            </a:rPr>
            <a:t> VDM </a:t>
          </a:r>
          <a:r>
            <a:rPr lang="lt-LT" sz="1800" kern="1200" dirty="0" err="1">
              <a:latin typeface="+mj-lt"/>
            </a:rPr>
            <a:t>model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for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inclusive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education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and</a:t>
          </a:r>
          <a:r>
            <a:rPr lang="lt-LT" sz="1800" kern="1200" dirty="0">
              <a:latin typeface="+mj-lt"/>
            </a:rPr>
            <a:t> to </a:t>
          </a:r>
          <a:r>
            <a:rPr lang="lt-LT" sz="1800" kern="1200" dirty="0" err="1">
              <a:latin typeface="+mj-lt"/>
            </a:rPr>
            <a:t>present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them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in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public</a:t>
          </a:r>
          <a:r>
            <a:rPr lang="lt-LT" sz="1800" kern="1200" dirty="0">
              <a:latin typeface="+mj-lt"/>
            </a:rPr>
            <a:t> </a:t>
          </a:r>
          <a:r>
            <a:rPr lang="lt-LT" sz="1800" kern="1200" dirty="0" err="1">
              <a:latin typeface="+mj-lt"/>
            </a:rPr>
            <a:t>discussions</a:t>
          </a:r>
          <a:r>
            <a:rPr lang="lt-LT" sz="1800" kern="1200" dirty="0">
              <a:latin typeface="+mj-lt"/>
            </a:rPr>
            <a:t>.</a:t>
          </a:r>
        </a:p>
      </dsp:txBody>
      <dsp:txXfrm>
        <a:off x="9015142" y="74709"/>
        <a:ext cx="2401329" cy="5757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6FCCC-6A7F-4908-B6B7-1ECF6976E0D1}">
      <dsp:nvSpPr>
        <dsp:cNvPr id="0" name=""/>
        <dsp:cNvSpPr/>
      </dsp:nvSpPr>
      <dsp:spPr>
        <a:xfrm>
          <a:off x="0" y="7807"/>
          <a:ext cx="11519379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6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scientific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articles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published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international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peer-reviewed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journals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38784" y="46591"/>
        <a:ext cx="11441811" cy="716935"/>
      </dsp:txXfrm>
    </dsp:sp>
    <dsp:sp modelId="{B491C869-4976-4EC7-B098-755222167FB1}">
      <dsp:nvSpPr>
        <dsp:cNvPr id="0" name=""/>
        <dsp:cNvSpPr/>
      </dsp:nvSpPr>
      <dsp:spPr>
        <a:xfrm>
          <a:off x="0" y="816710"/>
          <a:ext cx="11519379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 err="1">
              <a:latin typeface="+mj-lt"/>
            </a:rPr>
            <a:t>Research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results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presented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scientific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monograph</a:t>
          </a:r>
          <a:r>
            <a:rPr lang="lt-LT" sz="2000" kern="1200" dirty="0">
              <a:latin typeface="+mj-lt"/>
            </a:rPr>
            <a:t> </a:t>
          </a:r>
          <a:r>
            <a:rPr lang="lt-LT" sz="2000" i="1" kern="1200" dirty="0" err="1">
              <a:latin typeface="+mj-lt"/>
            </a:rPr>
            <a:t>Inclusive</a:t>
          </a:r>
          <a:r>
            <a:rPr lang="lt-LT" sz="2000" i="1" kern="1200" dirty="0">
              <a:latin typeface="+mj-lt"/>
            </a:rPr>
            <a:t> </a:t>
          </a:r>
          <a:r>
            <a:rPr lang="lt-LT" sz="2000" i="0" kern="1200" dirty="0" err="1">
              <a:latin typeface="+mj-lt"/>
            </a:rPr>
            <a:t>Education</a:t>
          </a:r>
          <a:r>
            <a:rPr lang="lt-LT" sz="2000" i="0" kern="1200" dirty="0">
              <a:latin typeface="+mj-lt"/>
            </a:rPr>
            <a:t> at </a:t>
          </a:r>
          <a:r>
            <a:rPr lang="lt-LT" sz="2000" i="0" kern="1200" dirty="0" err="1">
              <a:latin typeface="+mj-lt"/>
            </a:rPr>
            <a:t>All-Day</a:t>
          </a:r>
          <a:r>
            <a:rPr lang="lt-LT" sz="2000" i="0" kern="1200" dirty="0">
              <a:latin typeface="+mj-lt"/>
            </a:rPr>
            <a:t> </a:t>
          </a:r>
          <a:r>
            <a:rPr lang="lt-LT" sz="2000" i="0" kern="1200" dirty="0" err="1">
              <a:latin typeface="+mj-lt"/>
            </a:rPr>
            <a:t>School</a:t>
          </a:r>
          <a:r>
            <a:rPr lang="lt-LT" sz="2000" i="0" kern="1200" dirty="0">
              <a:latin typeface="+mj-lt"/>
            </a:rPr>
            <a:t>.</a:t>
          </a:r>
        </a:p>
      </dsp:txBody>
      <dsp:txXfrm>
        <a:off x="38784" y="855494"/>
        <a:ext cx="11441811" cy="716935"/>
      </dsp:txXfrm>
    </dsp:sp>
    <dsp:sp modelId="{87FB9F43-EA4F-491A-87B5-699FFC0CE816}">
      <dsp:nvSpPr>
        <dsp:cNvPr id="0" name=""/>
        <dsp:cNvSpPr/>
      </dsp:nvSpPr>
      <dsp:spPr>
        <a:xfrm>
          <a:off x="0" y="1625613"/>
          <a:ext cx="11519379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2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foreign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researchers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involved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dissertation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defense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committees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and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activities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of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</a:t>
          </a:r>
          <a:r>
            <a:rPr lang="lt-LT" sz="2000" kern="1200" dirty="0">
              <a:latin typeface="+mj-lt"/>
            </a:rPr>
            <a:t> MRU Young </a:t>
          </a:r>
          <a:r>
            <a:rPr lang="lt-LT" sz="2000" kern="1200" dirty="0" err="1">
              <a:latin typeface="+mj-lt"/>
            </a:rPr>
            <a:t>Researchers</a:t>
          </a:r>
          <a:r>
            <a:rPr lang="lt-LT" sz="2000" kern="1200" dirty="0">
              <a:latin typeface="+mj-lt"/>
            </a:rPr>
            <a:t>' </a:t>
          </a:r>
          <a:r>
            <a:rPr lang="lt-LT" sz="2000" kern="1200" dirty="0" err="1">
              <a:latin typeface="+mj-lt"/>
            </a:rPr>
            <a:t>School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38784" y="1664397"/>
        <a:ext cx="11441811" cy="716935"/>
      </dsp:txXfrm>
    </dsp:sp>
    <dsp:sp modelId="{A2F37C73-DF45-44E6-A605-ED94DE4A030A}">
      <dsp:nvSpPr>
        <dsp:cNvPr id="0" name=""/>
        <dsp:cNvSpPr/>
      </dsp:nvSpPr>
      <dsp:spPr>
        <a:xfrm>
          <a:off x="0" y="2434516"/>
          <a:ext cx="11519379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2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international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internships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for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doctoral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student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and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their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supervisor</a:t>
          </a:r>
          <a:r>
            <a:rPr lang="lt-LT" sz="2000" kern="1200" dirty="0">
              <a:latin typeface="+mj-lt"/>
            </a:rPr>
            <a:t> at </a:t>
          </a:r>
          <a:r>
            <a:rPr lang="lt-LT" sz="2000" kern="1200" dirty="0" err="1">
              <a:latin typeface="+mj-lt"/>
            </a:rPr>
            <a:t>higher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education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institutions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Norway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and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Finland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38784" y="2473300"/>
        <a:ext cx="11441811" cy="716935"/>
      </dsp:txXfrm>
    </dsp:sp>
    <dsp:sp modelId="{224BF975-BCE7-4B6B-B07A-FF0E87A1E69E}">
      <dsp:nvSpPr>
        <dsp:cNvPr id="0" name=""/>
        <dsp:cNvSpPr/>
      </dsp:nvSpPr>
      <dsp:spPr>
        <a:xfrm>
          <a:off x="0" y="3243419"/>
          <a:ext cx="11519379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 err="1">
              <a:latin typeface="+mj-lt"/>
            </a:rPr>
            <a:t>Participation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international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networks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38784" y="3282203"/>
        <a:ext cx="11441811" cy="716935"/>
      </dsp:txXfrm>
    </dsp:sp>
    <dsp:sp modelId="{5D028000-E422-453E-9312-97D3D4E61136}">
      <dsp:nvSpPr>
        <dsp:cNvPr id="0" name=""/>
        <dsp:cNvSpPr/>
      </dsp:nvSpPr>
      <dsp:spPr>
        <a:xfrm>
          <a:off x="0" y="4052322"/>
          <a:ext cx="11519379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 err="1">
              <a:latin typeface="+mj-lt"/>
            </a:rPr>
            <a:t>Researchers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involved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three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international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research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programs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and</a:t>
          </a:r>
          <a:r>
            <a:rPr lang="lt-LT" sz="2000" kern="1200" dirty="0">
              <a:latin typeface="+mj-lt"/>
            </a:rPr>
            <a:t>/</a:t>
          </a:r>
          <a:r>
            <a:rPr lang="lt-LT" sz="2000" kern="1200" dirty="0" err="1">
              <a:latin typeface="+mj-lt"/>
            </a:rPr>
            <a:t>or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projects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field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of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education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and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pedagogy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38784" y="4091106"/>
        <a:ext cx="11441811" cy="716935"/>
      </dsp:txXfrm>
    </dsp:sp>
    <dsp:sp modelId="{3E222935-812F-4CE5-997E-ADDAAAAA584B}">
      <dsp:nvSpPr>
        <dsp:cNvPr id="0" name=""/>
        <dsp:cNvSpPr/>
      </dsp:nvSpPr>
      <dsp:spPr>
        <a:xfrm>
          <a:off x="0" y="4861225"/>
          <a:ext cx="11519379" cy="7945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latin typeface="+mj-lt"/>
            </a:rPr>
            <a:t> </a:t>
          </a:r>
          <a:r>
            <a:rPr lang="en-US" sz="2000" kern="1200" dirty="0">
              <a:latin typeface="+mj-lt"/>
            </a:rPr>
            <a:t>5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scientific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presentations</a:t>
          </a:r>
          <a:r>
            <a:rPr lang="lt-LT" sz="2000" kern="1200" dirty="0">
              <a:latin typeface="+mj-lt"/>
            </a:rPr>
            <a:t> at </a:t>
          </a:r>
          <a:r>
            <a:rPr lang="lt-LT" sz="2000" kern="1200" dirty="0" err="1">
              <a:latin typeface="+mj-lt"/>
            </a:rPr>
            <a:t>international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conferences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38784" y="4900009"/>
        <a:ext cx="11441811" cy="7169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88B60A-CE50-4CD8-96C7-6F435D75C74A}">
      <dsp:nvSpPr>
        <dsp:cNvPr id="0" name=""/>
        <dsp:cNvSpPr/>
      </dsp:nvSpPr>
      <dsp:spPr>
        <a:xfrm>
          <a:off x="0" y="117367"/>
          <a:ext cx="11519379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 err="1">
              <a:latin typeface="+mj-lt"/>
            </a:rPr>
            <a:t>Evidence-based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recommendations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prepared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and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published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59399" y="176766"/>
        <a:ext cx="11400581" cy="1098002"/>
      </dsp:txXfrm>
    </dsp:sp>
    <dsp:sp modelId="{87664F16-EA91-4BE2-A2E7-6A0B439F6F0E}">
      <dsp:nvSpPr>
        <dsp:cNvPr id="0" name=""/>
        <dsp:cNvSpPr/>
      </dsp:nvSpPr>
      <dsp:spPr>
        <a:xfrm>
          <a:off x="0" y="1521367"/>
          <a:ext cx="11519379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latin typeface="+mj-lt"/>
            </a:rPr>
            <a:t> A </a:t>
          </a:r>
          <a:r>
            <a:rPr lang="lt-LT" sz="2000" kern="1200" dirty="0" err="1">
              <a:latin typeface="+mj-lt"/>
            </a:rPr>
            <a:t>concise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policy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brief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prepared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and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published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electronic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format</a:t>
          </a:r>
          <a:r>
            <a:rPr lang="lt-LT" sz="2000" kern="1200" dirty="0">
              <a:latin typeface="+mj-lt"/>
            </a:rPr>
            <a:t>, </a:t>
          </a:r>
          <a:r>
            <a:rPr lang="lt-LT" sz="2000" kern="1200" dirty="0" err="1">
              <a:latin typeface="+mj-lt"/>
            </a:rPr>
            <a:t>presenting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validated</a:t>
          </a:r>
          <a:r>
            <a:rPr lang="lt-LT" sz="2000" kern="1200" dirty="0">
              <a:latin typeface="+mj-lt"/>
            </a:rPr>
            <a:t> ADS </a:t>
          </a:r>
          <a:r>
            <a:rPr lang="lt-LT" sz="2000" kern="1200" dirty="0" err="1">
              <a:latin typeface="+mj-lt"/>
            </a:rPr>
            <a:t>model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for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stakeholders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59399" y="1580766"/>
        <a:ext cx="11400581" cy="1098002"/>
      </dsp:txXfrm>
    </dsp:sp>
    <dsp:sp modelId="{343FA41E-414C-4C12-9739-9F3A3E3BF642}">
      <dsp:nvSpPr>
        <dsp:cNvPr id="0" name=""/>
        <dsp:cNvSpPr/>
      </dsp:nvSpPr>
      <dsp:spPr>
        <a:xfrm>
          <a:off x="0" y="2925368"/>
          <a:ext cx="11519379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4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podcasts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prepared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59399" y="2984767"/>
        <a:ext cx="11400581" cy="1098002"/>
      </dsp:txXfrm>
    </dsp:sp>
    <dsp:sp modelId="{17FBEB55-FA25-4D83-BC7A-34BC66763ACD}">
      <dsp:nvSpPr>
        <dsp:cNvPr id="0" name=""/>
        <dsp:cNvSpPr/>
      </dsp:nvSpPr>
      <dsp:spPr>
        <a:xfrm>
          <a:off x="0" y="4329368"/>
          <a:ext cx="11519379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 err="1">
              <a:latin typeface="+mj-lt"/>
            </a:rPr>
            <a:t>Public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discussions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held</a:t>
          </a:r>
          <a:r>
            <a:rPr lang="lt-LT" sz="2000" kern="1200" dirty="0">
              <a:latin typeface="+mj-lt"/>
            </a:rPr>
            <a:t> to </a:t>
          </a:r>
          <a:r>
            <a:rPr lang="lt-LT" sz="2000" kern="1200" dirty="0" err="1">
              <a:latin typeface="+mj-lt"/>
            </a:rPr>
            <a:t>present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innovative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inclusive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all-day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school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model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and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recommendations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for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its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practical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implementation</a:t>
          </a:r>
          <a:r>
            <a:rPr lang="lt-LT" sz="2000" kern="1200" dirty="0">
              <a:latin typeface="+mj-lt"/>
            </a:rPr>
            <a:t> to </a:t>
          </a:r>
          <a:r>
            <a:rPr lang="lt-LT" sz="2000" kern="1200" dirty="0" err="1">
              <a:latin typeface="+mj-lt"/>
            </a:rPr>
            <a:t>stakeholders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59399" y="4388767"/>
        <a:ext cx="11400581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6FCCC-6A7F-4908-B6B7-1ECF6976E0D1}">
      <dsp:nvSpPr>
        <dsp:cNvPr id="0" name=""/>
        <dsp:cNvSpPr/>
      </dsp:nvSpPr>
      <dsp:spPr>
        <a:xfrm>
          <a:off x="0" y="43927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latin typeface="+mj-lt"/>
            </a:rPr>
            <a:t>To </a:t>
          </a:r>
          <a:r>
            <a:rPr lang="lt-LT" sz="2000" kern="1200" dirty="0" err="1">
              <a:latin typeface="+mj-lt"/>
            </a:rPr>
            <a:t>scientifically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justify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suitability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of</a:t>
          </a:r>
          <a:r>
            <a:rPr lang="lt-LT" sz="2000" kern="1200" dirty="0">
              <a:latin typeface="+mj-lt"/>
            </a:rPr>
            <a:t> ADS </a:t>
          </a:r>
          <a:r>
            <a:rPr lang="lt-LT" sz="2000" kern="1200" dirty="0" err="1">
              <a:latin typeface="+mj-lt"/>
            </a:rPr>
            <a:t>for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development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of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inclusive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education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Lithuania.</a:t>
          </a:r>
        </a:p>
      </dsp:txBody>
      <dsp:txXfrm>
        <a:off x="40209" y="84136"/>
        <a:ext cx="11438961" cy="743262"/>
      </dsp:txXfrm>
    </dsp:sp>
    <dsp:sp modelId="{6B60FE21-8C06-4F4C-AFF5-F578F0378BFD}">
      <dsp:nvSpPr>
        <dsp:cNvPr id="0" name=""/>
        <dsp:cNvSpPr/>
      </dsp:nvSpPr>
      <dsp:spPr>
        <a:xfrm>
          <a:off x="0" y="994327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lt-LT" sz="2000" kern="1200">
              <a:latin typeface="+mj-lt"/>
            </a:rPr>
            <a:t>To develop a model prototype that will help ensure the systemic realization of inclusive education in general education.</a:t>
          </a:r>
        </a:p>
      </dsp:txBody>
      <dsp:txXfrm>
        <a:off x="40209" y="1034536"/>
        <a:ext cx="11438961" cy="743262"/>
      </dsp:txXfrm>
    </dsp:sp>
    <dsp:sp modelId="{1BE59E54-DC26-4A55-8E7C-3538CB7C68D2}">
      <dsp:nvSpPr>
        <dsp:cNvPr id="0" name=""/>
        <dsp:cNvSpPr/>
      </dsp:nvSpPr>
      <dsp:spPr>
        <a:xfrm>
          <a:off x="0" y="1944727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lt-LT" sz="2000" kern="1200" dirty="0">
              <a:latin typeface="+mj-lt"/>
            </a:rPr>
            <a:t>To </a:t>
          </a:r>
          <a:r>
            <a:rPr lang="lt-LT" sz="2000" kern="1200" dirty="0" err="1">
              <a:latin typeface="+mj-lt"/>
            </a:rPr>
            <a:t>create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conditions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for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initiating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deep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and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systemic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changes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schools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through</a:t>
          </a:r>
          <a:r>
            <a:rPr lang="lt-LT" sz="2000" kern="1200" dirty="0">
              <a:latin typeface="+mj-lt"/>
            </a:rPr>
            <a:t> ADS, </a:t>
          </a:r>
          <a:r>
            <a:rPr lang="lt-LT" sz="2000" kern="1200" dirty="0" err="1">
              <a:latin typeface="+mj-lt"/>
            </a:rPr>
            <a:t>aimed</a:t>
          </a:r>
          <a:r>
            <a:rPr lang="lt-LT" sz="2000" kern="1200" dirty="0">
              <a:latin typeface="+mj-lt"/>
            </a:rPr>
            <a:t> at </a:t>
          </a:r>
          <a:r>
            <a:rPr lang="lt-LT" sz="2000" kern="1200" dirty="0" err="1">
              <a:latin typeface="+mj-lt"/>
            </a:rPr>
            <a:t>implementing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the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philosophy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of</a:t>
          </a:r>
          <a:r>
            <a:rPr lang="lt-LT" sz="2000" kern="1200" dirty="0">
              <a:latin typeface="+mj-lt"/>
            </a:rPr>
            <a:t> </a:t>
          </a:r>
          <a:r>
            <a:rPr lang="lt-LT" sz="2000" kern="1200" dirty="0" err="1">
              <a:latin typeface="+mj-lt"/>
            </a:rPr>
            <a:t>inclusion</a:t>
          </a:r>
          <a:r>
            <a:rPr lang="lt-LT" sz="2000" kern="1200" dirty="0">
              <a:latin typeface="+mj-lt"/>
            </a:rPr>
            <a:t>.</a:t>
          </a:r>
        </a:p>
      </dsp:txBody>
      <dsp:txXfrm>
        <a:off x="40209" y="1984936"/>
        <a:ext cx="11438961" cy="743262"/>
      </dsp:txXfrm>
    </dsp:sp>
    <dsp:sp modelId="{35190571-1637-4BE8-BDCA-3B891BDB0023}">
      <dsp:nvSpPr>
        <dsp:cNvPr id="0" name=""/>
        <dsp:cNvSpPr/>
      </dsp:nvSpPr>
      <dsp:spPr>
        <a:xfrm>
          <a:off x="0" y="2895127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lt-LT" sz="2000" kern="1200">
              <a:latin typeface="+mj-lt"/>
            </a:rPr>
            <a:t>To establish prerequisites for ensuring equal educational opportunities for all (without segregation).</a:t>
          </a:r>
        </a:p>
      </dsp:txBody>
      <dsp:txXfrm>
        <a:off x="40209" y="2935336"/>
        <a:ext cx="11438961" cy="743262"/>
      </dsp:txXfrm>
    </dsp:sp>
    <dsp:sp modelId="{2748AE57-9828-4345-BCD8-A1BB3E704645}">
      <dsp:nvSpPr>
        <dsp:cNvPr id="0" name=""/>
        <dsp:cNvSpPr/>
      </dsp:nvSpPr>
      <dsp:spPr>
        <a:xfrm>
          <a:off x="0" y="3845528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lt-LT" sz="2000" kern="1200">
              <a:latin typeface="+mj-lt"/>
            </a:rPr>
            <a:t>To create conditions for changing school culture, where inclusion is associated not with place or methods, but with a mindset.</a:t>
          </a:r>
        </a:p>
      </dsp:txBody>
      <dsp:txXfrm>
        <a:off x="40209" y="3885737"/>
        <a:ext cx="11438961" cy="743262"/>
      </dsp:txXfrm>
    </dsp:sp>
    <dsp:sp modelId="{65FE1D63-2E6D-44F8-A259-7BC948E01CAF}">
      <dsp:nvSpPr>
        <dsp:cNvPr id="0" name=""/>
        <dsp:cNvSpPr/>
      </dsp:nvSpPr>
      <dsp:spPr>
        <a:xfrm>
          <a:off x="0" y="4795928"/>
          <a:ext cx="11519379" cy="82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lt-LT" sz="2000" kern="1200">
              <a:latin typeface="+mj-lt"/>
            </a:rPr>
            <a:t>To foster a school culture based on collaboration.</a:t>
          </a:r>
        </a:p>
      </dsp:txBody>
      <dsp:txXfrm>
        <a:off x="40209" y="4836137"/>
        <a:ext cx="11438961" cy="74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6ACFC-08B0-4F40-9AA4-99E388522344}" type="datetimeFigureOut">
              <a:rPr lang="lt-LT" smtClean="0"/>
              <a:t>2025-07-01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EC2E-048E-49A4-BBDB-DE8EE8796E2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04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344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4606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784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499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82866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EC2E-048E-49A4-BBDB-DE8EE8796E2E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089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D8CE028-D283-4BAE-9CEB-4E6A5921C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549" y="2930969"/>
            <a:ext cx="6043167" cy="221380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8010FF5-66C8-43E4-948A-675862DBF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017" y="5281300"/>
            <a:ext cx="6056699" cy="10288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15366E3-1C75-449C-8739-4F254F03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B095B8B4-3166-4862-A1A8-D422166B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098" y="0"/>
            <a:ext cx="5038902" cy="68580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17BE5B38-7211-4DC1-9465-FA32A1399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17" y="477838"/>
            <a:ext cx="1590675" cy="11049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DE2C0421-15D0-41F2-A342-022B613E6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3098" y="0"/>
            <a:ext cx="5038902" cy="685800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488AD5DD-3E0B-43D8-A9F9-AF0071802C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017" y="477838"/>
            <a:ext cx="15906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34070D3-519A-40DD-A9F6-5E9AC8C8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63ABB22-B639-466F-8025-F886C61C0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0278332-455E-4404-ABA0-098F142D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E4B-C9AB-4E64-94D6-3D1AE42E58BD}" type="datetimeFigureOut">
              <a:rPr lang="lt-LT" smtClean="0"/>
              <a:t>2025-07-01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D30F5A1-FEE4-43D2-837A-8179A72B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810D1A7-D363-4C7B-AB94-8196D53A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51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>
            <a:extLst>
              <a:ext uri="{FF2B5EF4-FFF2-40B4-BE49-F238E27FC236}">
                <a16:creationId xmlns:a16="http://schemas.microsoft.com/office/drawing/2014/main" id="{2B9E4A95-2C5A-4BB2-9A6B-51791B36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E5788186-1EBA-4AF1-BEAF-D15A1612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7681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30AAA85-E6FF-451C-8DFA-E4170F732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614587"/>
            <a:ext cx="10515600" cy="103404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F8B5865-251D-49E8-ACAA-27F7E0CEA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1"/>
            <a:ext cx="12192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1BACBD-FDAA-4A8D-BBF1-8E626DE8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D224428-1624-441D-9F6F-7DABF5DD9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C46B0BB-3807-4B77-B8B8-6DFBE8C4F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DCA20E6-878C-446D-98B1-C343DF1B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E4B-C9AB-4E64-94D6-3D1AE42E58BD}" type="datetimeFigureOut">
              <a:rPr lang="lt-LT" smtClean="0"/>
              <a:t>2025-07-01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D273B2D-FBCA-4EB0-859B-4F249DCC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86C29E2-8AB8-4E1D-92E2-0BCC513A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6767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4A83DD2-0662-4463-A03F-11CE639D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A21B80B-6E82-4821-86E0-E9D2AE195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39BCE90-F978-44A2-8318-22F19C6FE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60AE68EE-B556-4724-BD86-F868CC290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CD2A555B-BD99-432F-8A67-19E82D7B5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75AC5AC-FD28-432F-97D0-EAAE5E31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E4B-C9AB-4E64-94D6-3D1AE42E58BD}" type="datetimeFigureOut">
              <a:rPr lang="lt-LT" smtClean="0"/>
              <a:t>2025-07-01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933658C9-EFFD-4A1C-9CDC-880A29020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8804A34E-5E92-4241-A044-2995DCAA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324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600399D-5898-4E5A-8D85-663C98E6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0DD67079-BCA9-40C3-BA78-841930F57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E4B-C9AB-4E64-94D6-3D1AE42E58BD}" type="datetimeFigureOut">
              <a:rPr lang="lt-LT" smtClean="0"/>
              <a:t>2025-07-01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F00D850-82A8-4516-8079-53A6D98A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1AFED5F-4236-49DC-94B7-6BC31D9A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531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C4ACDFEC-1E20-4AAF-9EBB-A99AB147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BE4B-C9AB-4E64-94D6-3D1AE42E58BD}" type="datetimeFigureOut">
              <a:rPr lang="lt-LT" smtClean="0"/>
              <a:t>2025-07-01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3939576-EB0B-436C-9DF5-06B39AAB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A779D060-D365-4EEC-89F1-AF686B12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488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0F71BB4-F17F-614F-C68C-6B1AD39887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39" y="416491"/>
            <a:ext cx="4894201" cy="12599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kern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lt-LT" dirty="0"/>
              <a:t>Skaidrės pavadinimas per vieną / dvi eilutes</a:t>
            </a:r>
            <a:endParaRPr lang="en-LT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A4DE534-2280-0C7E-324E-7D836B4DC4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439" y="5773927"/>
            <a:ext cx="3993198" cy="86055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="0" i="0" spc="20" baseline="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err="1"/>
              <a:t>Jei</a:t>
            </a:r>
            <a:r>
              <a:rPr lang="en-US" dirty="0"/>
              <a:t> </a:t>
            </a:r>
            <a:r>
              <a:rPr lang="en-US" dirty="0" err="1"/>
              <a:t>reikalinga</a:t>
            </a:r>
            <a:r>
              <a:rPr lang="en-US" dirty="0"/>
              <a:t> </a:t>
            </a:r>
            <a:r>
              <a:rPr lang="en-US" dirty="0" err="1"/>
              <a:t>rašome</a:t>
            </a:r>
            <a:r>
              <a:rPr lang="en-US" dirty="0"/>
              <a:t> </a:t>
            </a:r>
            <a:r>
              <a:rPr lang="en-US" dirty="0" err="1"/>
              <a:t>paantraštę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896830-C947-2958-7A11-2F6DBBA06CA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70000" y="2245043"/>
            <a:ext cx="9652000" cy="3170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L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2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AFE6276F-7A76-4D62-B640-A258ECF5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45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B892D57-F8C6-40CB-8F5D-BF0D84195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205CC9D-7B30-4CF1-BBCC-34D073663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BBE4B-C9AB-4E64-94D6-3D1AE42E58BD}" type="datetimeFigureOut">
              <a:rPr lang="lt-LT" smtClean="0"/>
              <a:t>2025-07-01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81313A1-9F79-4D11-B033-9BA96D8DC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E1400F9-A9FE-4AAC-A855-3620672A0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8A37-E970-47E2-907F-1D4D27803B1A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DD1CA0D1-6A38-4E1C-9C41-CD13BAC5C9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72787" y="495299"/>
            <a:ext cx="962025" cy="371475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5D4F8BF8-3095-4853-A6E7-37C5B79A592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72787" y="495299"/>
            <a:ext cx="9620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897B37-391B-4146-9634-8EECAAE9F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8951"/>
            <a:ext cx="7113181" cy="2213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latin typeface="Book Antiqua" panose="02040602050305030304" pitchFamily="18" charset="0"/>
              </a:rPr>
              <a:t>Research “Inclusive Education in the All-Day School” </a:t>
            </a:r>
            <a:r>
              <a:rPr lang="lt-L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“ </a:t>
            </a:r>
            <a:br>
              <a:rPr lang="lt-L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</a:br>
            <a:r>
              <a:rPr lang="lt-L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(P-EDU-23-3)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039FC-6891-4C66-8082-0BE3C2C5D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181" y="0"/>
            <a:ext cx="5078819" cy="787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005FC0-F5CC-4F54-9572-E020E48F3E7F}"/>
              </a:ext>
            </a:extLst>
          </p:cNvPr>
          <p:cNvSpPr/>
          <p:nvPr/>
        </p:nvSpPr>
        <p:spPr>
          <a:xfrm>
            <a:off x="7258491" y="4595835"/>
            <a:ext cx="4933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"/>
              </a:rPr>
              <a:t>This research No</a:t>
            </a:r>
            <a:r>
              <a:rPr lang="lt-LT" dirty="0">
                <a:solidFill>
                  <a:schemeClr val="bg1"/>
                </a:solidFill>
                <a:latin typeface="Aptos"/>
              </a:rPr>
              <a:t>. P_EDU-</a:t>
            </a:r>
            <a:r>
              <a:rPr lang="en-US" dirty="0">
                <a:solidFill>
                  <a:schemeClr val="bg1"/>
                </a:solidFill>
                <a:latin typeface="Aptos"/>
              </a:rPr>
              <a:t>23-3 is co-funded by the European Union (the project „ Breakthrough in Educational Research“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 </a:t>
            </a:r>
            <a:r>
              <a:rPr lang="en-US" dirty="0">
                <a:solidFill>
                  <a:schemeClr val="bg1"/>
                </a:solidFill>
                <a:latin typeface="Aptos"/>
              </a:rPr>
              <a:t>No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 </a:t>
            </a:r>
            <a:r>
              <a:rPr lang="en-US" dirty="0">
                <a:solidFill>
                  <a:schemeClr val="bg1"/>
                </a:solidFill>
                <a:latin typeface="Aptos"/>
              </a:rPr>
              <a:t>10-044-P-0001) under the 1</a:t>
            </a:r>
            <a:r>
              <a:rPr lang="en-US" baseline="30000" dirty="0">
                <a:solidFill>
                  <a:schemeClr val="bg1"/>
                </a:solidFill>
                <a:latin typeface="Aptos"/>
              </a:rPr>
              <a:t>st</a:t>
            </a:r>
            <a:r>
              <a:rPr lang="en-US" dirty="0">
                <a:solidFill>
                  <a:schemeClr val="bg1"/>
                </a:solidFill>
                <a:latin typeface="Aptos"/>
              </a:rPr>
              <a:t> April 2025 Agreement with the Research Council of Lithuania RCOL) and the  2025-05-07 Joint Activity Agreement with </a:t>
            </a:r>
            <a:r>
              <a:rPr lang="en-US" dirty="0" err="1">
                <a:solidFill>
                  <a:schemeClr val="bg1"/>
                </a:solidFill>
                <a:latin typeface="Aptos"/>
              </a:rPr>
              <a:t>Mykolas</a:t>
            </a:r>
            <a:r>
              <a:rPr lang="en-US" dirty="0">
                <a:solidFill>
                  <a:schemeClr val="bg1"/>
                </a:solidFill>
                <a:latin typeface="Apto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ptos"/>
              </a:rPr>
              <a:t>Romeris</a:t>
            </a:r>
            <a:r>
              <a:rPr lang="en-US" dirty="0">
                <a:solidFill>
                  <a:schemeClr val="bg1"/>
                </a:solidFill>
                <a:latin typeface="Aptos"/>
              </a:rPr>
              <a:t> University.”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98E92-B3F9-63A0-1A5F-73FEC584F086}"/>
              </a:ext>
            </a:extLst>
          </p:cNvPr>
          <p:cNvSpPr/>
          <p:nvPr/>
        </p:nvSpPr>
        <p:spPr>
          <a:xfrm>
            <a:off x="336550" y="393778"/>
            <a:ext cx="1981200" cy="1187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Picture 3" descr="A group of orange squares with black text&#10;&#10;AI-generated content may be incorrect.">
            <a:extLst>
              <a:ext uri="{FF2B5EF4-FFF2-40B4-BE49-F238E27FC236}">
                <a16:creationId xmlns:a16="http://schemas.microsoft.com/office/drawing/2014/main" id="{12A269E6-3285-2B7F-3E5F-D4E97CD2B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97" y="431233"/>
            <a:ext cx="1441794" cy="10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87636-F123-4A5C-BA42-172689623C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0429" y="1321010"/>
            <a:ext cx="3993198" cy="704492"/>
          </a:xfrm>
          <a:ln>
            <a:solidFill>
              <a:srgbClr val="ED7A2B"/>
            </a:solidFill>
          </a:ln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en-US" sz="1800" dirty="0">
                <a:latin typeface="+mj-lt"/>
              </a:rPr>
              <a:t>Head of the Research Team </a:t>
            </a:r>
            <a:r>
              <a:rPr lang="lt-L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lt-L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prof. dr. Odeta Merfeldaitė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CE1C37B-7081-4630-8C37-AB09AE751C9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44703538"/>
              </p:ext>
            </p:extLst>
          </p:nvPr>
        </p:nvGraphicFramePr>
        <p:xfrm>
          <a:off x="265814" y="2296633"/>
          <a:ext cx="11663916" cy="433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EC5EF6B8-5A4F-42AA-BB60-8F991FF052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5814" y="61101"/>
            <a:ext cx="8892557" cy="1259909"/>
          </a:xfrm>
        </p:spPr>
        <p:txBody>
          <a:bodyPr/>
          <a:lstStyle/>
          <a:p>
            <a:r>
              <a:rPr lang="en-US" sz="3600" dirty="0">
                <a:latin typeface="Book Antiqua" panose="02040602050305030304" pitchFamily="18" charset="0"/>
              </a:rPr>
              <a:t>Research Team</a:t>
            </a:r>
            <a:r>
              <a:rPr lang="lt-LT" sz="3600" dirty="0">
                <a:latin typeface="Book Antiqua" panose="02040602050305030304" pitchFamily="18" charset="0"/>
              </a:rPr>
              <a:t>:</a:t>
            </a:r>
            <a:r>
              <a:rPr lang="en-US" sz="3600" dirty="0">
                <a:latin typeface="Book Antiqua" panose="02040602050305030304" pitchFamily="18" charset="0"/>
              </a:rPr>
              <a:t> “Inclusive Education in the All-Day School”</a:t>
            </a:r>
            <a:endParaRPr lang="lt-LT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604955-5B9D-469D-A7C0-3D02F08C5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8371" y="0"/>
            <a:ext cx="302387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3BC348-CFB7-4972-B76D-9E916BA744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439" y="223519"/>
            <a:ext cx="9535431" cy="721193"/>
          </a:xfrm>
        </p:spPr>
        <p:txBody>
          <a:bodyPr/>
          <a:lstStyle/>
          <a:p>
            <a:r>
              <a:rPr lang="en-US" sz="3600" dirty="0">
                <a:latin typeface="Book Antiqua" panose="02040602050305030304" pitchFamily="18" charset="0"/>
              </a:rPr>
              <a:t>Assumptions and Relevance of the Research Idea</a:t>
            </a:r>
            <a:endParaRPr lang="lt-LT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89DE16-5753-4E48-AF7C-FCD3E740B23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07839658"/>
              </p:ext>
            </p:extLst>
          </p:nvPr>
        </p:nvGraphicFramePr>
        <p:xfrm>
          <a:off x="480439" y="1073888"/>
          <a:ext cx="11349665" cy="5307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E8D05F1-00F8-44B4-B456-646EA844C6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8122" y="0"/>
            <a:ext cx="302387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3EB41-39AF-47BD-A5A0-1DF21A4B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40" y="172213"/>
            <a:ext cx="10046740" cy="945724"/>
          </a:xfrm>
        </p:spPr>
        <p:txBody>
          <a:bodyPr>
            <a:noAutofit/>
          </a:bodyPr>
          <a:lstStyle/>
          <a:p>
            <a:pPr lvl="0" defTabSz="1066800">
              <a:spcAft>
                <a:spcPct val="35000"/>
              </a:spcAft>
            </a:pPr>
            <a:r>
              <a:rPr lang="en-US" sz="3600" dirty="0">
                <a:latin typeface="Book Antiqua" panose="02040602050305030304" pitchFamily="18" charset="0"/>
              </a:rPr>
              <a:t>The aim and objectives of the study “Inclusive Education in the Whole-Day School”</a:t>
            </a:r>
            <a:endParaRPr lang="lt-LT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3D9C967-70B3-42D3-8BD2-C8919EB65C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593038"/>
              </p:ext>
            </p:extLst>
          </p:nvPr>
        </p:nvGraphicFramePr>
        <p:xfrm>
          <a:off x="684029" y="1768824"/>
          <a:ext cx="10926725" cy="137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82D9517C-DDA0-4F63-A9C4-D67CEA30E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800834"/>
              </p:ext>
            </p:extLst>
          </p:nvPr>
        </p:nvGraphicFramePr>
        <p:xfrm>
          <a:off x="684029" y="3635271"/>
          <a:ext cx="11011786" cy="2853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4F17E02-CDF1-46E8-B7C8-C628C2D180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8122" y="0"/>
            <a:ext cx="3023878" cy="4694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57CC18-61B7-4BB2-B8AB-BFC15935AA54}"/>
              </a:ext>
            </a:extLst>
          </p:cNvPr>
          <p:cNvSpPr/>
          <p:nvPr/>
        </p:nvSpPr>
        <p:spPr>
          <a:xfrm>
            <a:off x="6985591" y="1199221"/>
            <a:ext cx="4710224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t-LT" sz="2000" dirty="0" err="1"/>
              <a:t>Research</a:t>
            </a:r>
            <a:r>
              <a:rPr lang="lt-LT" sz="2000" dirty="0"/>
              <a:t> </a:t>
            </a:r>
            <a:r>
              <a:rPr lang="lt-LT" sz="2000" dirty="0" err="1"/>
              <a:t>period</a:t>
            </a:r>
            <a:r>
              <a:rPr lang="en-US" sz="2000" dirty="0"/>
              <a:t>:</a:t>
            </a:r>
            <a:r>
              <a:rPr lang="lt-LT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2025 04 01 – 2028 04 03</a:t>
            </a:r>
            <a:endParaRPr lang="lt-LT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1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44D3-6097-4B14-93E2-300DB903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96" y="-6214"/>
            <a:ext cx="10034587" cy="783191"/>
          </a:xfrm>
        </p:spPr>
        <p:txBody>
          <a:bodyPr>
            <a:normAutofit/>
          </a:bodyPr>
          <a:lstStyle/>
          <a:p>
            <a:r>
              <a:rPr lang="lt-LT" sz="3600" dirty="0" err="1">
                <a:latin typeface="Book Antiqua" panose="02040602050305030304" pitchFamily="18" charset="0"/>
              </a:rPr>
              <a:t>Research</a:t>
            </a:r>
            <a:r>
              <a:rPr lang="lt-LT" sz="3600" dirty="0">
                <a:latin typeface="Book Antiqua" panose="02040602050305030304" pitchFamily="18" charset="0"/>
              </a:rPr>
              <a:t> </a:t>
            </a:r>
            <a:r>
              <a:rPr lang="lt-LT" sz="3600" dirty="0" err="1">
                <a:latin typeface="Book Antiqua" panose="02040602050305030304" pitchFamily="18" charset="0"/>
              </a:rPr>
              <a:t>stages</a:t>
            </a:r>
            <a:endParaRPr lang="lt-LT" sz="3600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99B118-5354-4703-8B50-3DE82E2F07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595924"/>
              </p:ext>
            </p:extLst>
          </p:nvPr>
        </p:nvGraphicFramePr>
        <p:xfrm>
          <a:off x="329609" y="776977"/>
          <a:ext cx="11493796" cy="590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7653448-E752-4A5B-BF5E-6BC1C61BA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371" y="0"/>
            <a:ext cx="302387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7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5EC6-626E-41B1-8A2F-E806B2CE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73530"/>
            <a:ext cx="10034587" cy="59180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The research results (1)</a:t>
            </a:r>
            <a:endParaRPr lang="lt-LT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233803-6D59-49C8-A5C9-6F46E56AC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375048"/>
              </p:ext>
            </p:extLst>
          </p:nvPr>
        </p:nvGraphicFramePr>
        <p:xfrm>
          <a:off x="357187" y="829339"/>
          <a:ext cx="11519380" cy="566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A371BEA-9872-4298-ADEE-799F12C95A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8122" y="0"/>
            <a:ext cx="302387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9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5EC6-626E-41B1-8A2F-E806B2CE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173530"/>
            <a:ext cx="10034587" cy="59180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The research results (2)</a:t>
            </a:r>
            <a:endParaRPr lang="lt-LT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233803-6D59-49C8-A5C9-6F46E56AC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072227"/>
              </p:ext>
            </p:extLst>
          </p:nvPr>
        </p:nvGraphicFramePr>
        <p:xfrm>
          <a:off x="357187" y="829339"/>
          <a:ext cx="11519380" cy="566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A371BEA-9872-4298-ADEE-799F12C95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122" y="0"/>
            <a:ext cx="302387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4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5EC6-626E-41B1-8A2F-E806B2CE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87" y="469433"/>
            <a:ext cx="10391774" cy="59180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The research results will make it possible to:</a:t>
            </a:r>
            <a:endParaRPr lang="lt-LT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233803-6D59-49C8-A5C9-6F46E56AC3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136014"/>
              </p:ext>
            </p:extLst>
          </p:nvPr>
        </p:nvGraphicFramePr>
        <p:xfrm>
          <a:off x="162877" y="1194464"/>
          <a:ext cx="11519380" cy="566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A371BEA-9872-4298-ADEE-799F12C95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122" y="0"/>
            <a:ext cx="302387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897B37-391B-4146-9634-8EECAAE9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17" y="1620038"/>
            <a:ext cx="10515600" cy="270741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latin typeface="Book Antiqua" panose="02040602050305030304" pitchFamily="18" charset="0"/>
              </a:rPr>
              <a:t>Research “Inclusive Education in the All-Day School” </a:t>
            </a:r>
            <a:r>
              <a:rPr lang="lt-L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“ </a:t>
            </a:r>
            <a:br>
              <a:rPr lang="lt-L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</a:br>
            <a:r>
              <a:rPr lang="lt-L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(P-EDU-23-3)</a:t>
            </a:r>
            <a:endParaRPr lang="lt-LT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039FC-6891-4C66-8082-0BE3C2C5D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62" y="364649"/>
            <a:ext cx="5078819" cy="6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8815"/>
      </p:ext>
    </p:extLst>
  </p:cSld>
  <p:clrMapOvr>
    <a:masterClrMapping/>
  </p:clrMapOvr>
</p:sld>
</file>

<file path=ppt/theme/theme1.xml><?xml version="1.0" encoding="utf-8"?>
<a:theme xmlns:a="http://schemas.openxmlformats.org/drawingml/2006/main" name="MRU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U2023" id="{F50DC13D-5709-484B-84B4-60896EADA8C7}" vid="{5DB003D9-EE02-4308-A854-BDF1F45E35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97E084D12E5A7940A282310AD71BB2A5" ma:contentTypeVersion="18" ma:contentTypeDescription="Kurkite naują dokumentą." ma:contentTypeScope="" ma:versionID="a06a310bb96f208e6ad1dfb20385d0e0">
  <xsd:schema xmlns:xsd="http://www.w3.org/2001/XMLSchema" xmlns:xs="http://www.w3.org/2001/XMLSchema" xmlns:p="http://schemas.microsoft.com/office/2006/metadata/properties" xmlns:ns3="bc77d55e-b49e-460d-a61f-6c08f2d24307" xmlns:ns4="4ae9fc73-507d-436b-8c26-17e8e79c87a7" targetNamespace="http://schemas.microsoft.com/office/2006/metadata/properties" ma:root="true" ma:fieldsID="92682c16be83aba0592ea75551823c6b" ns3:_="" ns4:_="">
    <xsd:import namespace="bc77d55e-b49e-460d-a61f-6c08f2d24307"/>
    <xsd:import namespace="4ae9fc73-507d-436b-8c26-17e8e79c87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7d55e-b49e-460d-a61f-6c08f2d243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Bendrinama s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Bendrinta su išsamia informacija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Bendrinimo užuominos maiša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9fc73-507d-436b-8c26-17e8e79c8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ae9fc73-507d-436b-8c26-17e8e79c87a7" xsi:nil="true"/>
  </documentManagement>
</p:properties>
</file>

<file path=customXml/itemProps1.xml><?xml version="1.0" encoding="utf-8"?>
<ds:datastoreItem xmlns:ds="http://schemas.openxmlformats.org/officeDocument/2006/customXml" ds:itemID="{7E77A3A3-E085-4173-83CC-6AB8F2370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77d55e-b49e-460d-a61f-6c08f2d24307"/>
    <ds:schemaRef ds:uri="4ae9fc73-507d-436b-8c26-17e8e79c8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B3719B-FDCF-4BBB-BDA4-637C1EA3D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9AC317-93A8-499A-B4EB-1AD87FF70764}">
  <ds:schemaRefs>
    <ds:schemaRef ds:uri="bc77d55e-b49e-460d-a61f-6c08f2d24307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ae9fc73-507d-436b-8c26-17e8e79c87a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MRU2023</Template>
  <TotalTime>3815</TotalTime>
  <Words>929</Words>
  <Application>Microsoft Office PowerPoint</Application>
  <PresentationFormat>Widescreen</PresentationFormat>
  <Paragraphs>70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Book Antiqua</vt:lpstr>
      <vt:lpstr>Calibri</vt:lpstr>
      <vt:lpstr>Calibri Light</vt:lpstr>
      <vt:lpstr>Symbol</vt:lpstr>
      <vt:lpstr>MRU2023</vt:lpstr>
      <vt:lpstr>Research “Inclusive Education in the All-Day School” “  (P-EDU-23-3)</vt:lpstr>
      <vt:lpstr>PowerPoint Presentation</vt:lpstr>
      <vt:lpstr>PowerPoint Presentation</vt:lpstr>
      <vt:lpstr>The aim and objectives of the study “Inclusive Education in the Whole-Day School”</vt:lpstr>
      <vt:lpstr>Research stages</vt:lpstr>
      <vt:lpstr>The research results (1)</vt:lpstr>
      <vt:lpstr>The research results (2)</vt:lpstr>
      <vt:lpstr>The research results will make it possible to:</vt:lpstr>
      <vt:lpstr>Research “Inclusive Education in the All-Day School” “  (P-EDU-23-3)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Romas Prakapas</dc:creator>
  <cp:lastModifiedBy>Gabija Vaitkevičiūtė</cp:lastModifiedBy>
  <cp:revision>92</cp:revision>
  <dcterms:created xsi:type="dcterms:W3CDTF">2023-01-29T10:57:13Z</dcterms:created>
  <dcterms:modified xsi:type="dcterms:W3CDTF">2025-07-01T06:26:36Z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0x01010097E084D12E5A7940A282310AD71BB2A5</vt:lpwstr>
  </property>
</Properties>
</file>