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751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751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</c:v>
                </c:pt>
                <c:pt idx="2">
                  <c:v>0.01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0.19</c:v>
                </c:pt>
                <c:pt idx="2">
                  <c:v>0.05</c:v>
                </c:pt>
                <c:pt idx="3">
                  <c:v>0.03</c:v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97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0.18</c:v>
                </c:pt>
                <c:pt idx="2">
                  <c:v>0.05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Viešojo administravimo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Viešasis administravimas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Viešasis administravimas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89%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Viešasis administravimas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