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18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0.89</c:v>
                </c:pt>
                <c:pt idx="1">
                  <c:v>0.06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18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0.89</c:v>
                </c:pt>
                <c:pt idx="1">
                  <c:v>0.06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7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0.86</c:v>
                </c:pt>
                <c:pt idx="1">
                  <c:v>0.14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7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0.86</c:v>
                </c:pt>
                <c:pt idx="1">
                  <c:v>0.14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magistrantūros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 (specializacija - tarptautinės teisės)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94%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magistrantūros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 (specializacija - tarptautinės teisės)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100%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magistrantūros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 (specializacija - tarptautinės teisės)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