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43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0.81</c:v>
                </c:pt>
                <c:pt idx="1">
                  <c:v>0.07</c:v>
                </c:pt>
                <c:pt idx="2">
                  <c:v>0.02</c:v>
                </c:pt>
                <c:pt idx="3">
                  <c:v/>
                </c:pt>
                <c:pt idx="4">
                  <c:v/>
                </c:pt>
                <c:pt idx="5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43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0.84</c:v>
                </c:pt>
                <c:pt idx="1">
                  <c:v>0.05</c:v>
                </c:pt>
                <c:pt idx="2">
                  <c:v>0.02</c:v>
                </c:pt>
                <c:pt idx="3">
                  <c:v/>
                </c:pt>
                <c:pt idx="4">
                  <c:v/>
                </c:pt>
                <c:pt idx="5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20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</c:v>
                </c:pt>
                <c:pt idx="1">
                  <c:v>0.25</c:v>
                </c:pt>
                <c:pt idx="2">
                  <c:v/>
                </c:pt>
                <c:pt idx="3">
                  <c:v/>
                </c:pt>
                <c:pt idx="4">
                  <c:v>0.05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20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</c:v>
                </c:pt>
                <c:pt idx="1">
                  <c:v>0.25</c:v>
                </c:pt>
                <c:pt idx="2">
                  <c:v/>
                </c:pt>
                <c:pt idx="3">
                  <c:v/>
                </c:pt>
                <c:pt idx="4">
                  <c:v>0.05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 (specializacija - baudžiamosios teisės ir kriminologijos)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88%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 (specializacija - baudžiamosios teisės ir kriminologijos)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95%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 (specializacija - baudžiamosios teisės ir kriminologijos)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