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102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0.87</c:v>
                </c:pt>
                <c:pt idx="1">
                  <c:v>0.04</c:v>
                </c:pt>
                <c:pt idx="2">
                  <c:v>0.06</c:v>
                </c:pt>
                <c:pt idx="3">
                  <c:v/>
                </c:pt>
                <c:pt idx="4">
                  <c:v>0.01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102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0.85</c:v>
                </c:pt>
                <c:pt idx="1">
                  <c:v>0.06</c:v>
                </c:pt>
                <c:pt idx="2">
                  <c:v>0.05</c:v>
                </c:pt>
                <c:pt idx="3">
                  <c:v/>
                </c:pt>
                <c:pt idx="4">
                  <c:v>0.01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3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0.67</c:v>
                </c:pt>
                <c:pt idx="1">
                  <c:v>0.33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3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0.67</c:v>
                </c:pt>
                <c:pt idx="1">
                  <c:v>0.33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ir technologijos LL.M.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91%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ir technologijos LL.M.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ir technologijos LL.M.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