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132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0.79</c:v>
                </c:pt>
                <c:pt idx="1">
                  <c:v>0.04</c:v>
                </c:pt>
                <c:pt idx="2">
                  <c:v>0.05</c:v>
                </c:pt>
                <c:pt idx="3">
                  <c:v>0.02</c:v>
                </c:pt>
                <c:pt idx="4">
                  <c:v>0.06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132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</c:v>
                </c:pt>
                <c:pt idx="1">
                  <c:v>0.02</c:v>
                </c:pt>
                <c:pt idx="2">
                  <c:v>0.05</c:v>
                </c:pt>
                <c:pt idx="3">
                  <c:v>0.04</c:v>
                </c:pt>
                <c:pt idx="4">
                  <c:v>0.05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11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0.64</c:v>
                </c:pt>
                <c:pt idx="1">
                  <c:v>0.27</c:v>
                </c:pt>
                <c:pt idx="2">
                  <c:v>0.09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11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0.64</c:v>
                </c:pt>
                <c:pt idx="1">
                  <c:v>0.27</c:v>
                </c:pt>
                <c:pt idx="2">
                  <c:v>0.09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ir policijos veikla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83%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ir policijos veikla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91%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ir policijos veikla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