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notesMaster" Target="notesMasters/notesMaster1.xml" Id="rId5" /><Relationship Type="http://schemas.microsoft.com/office/2016/11/relationships/changesInfo" Target="changesInfos/changesInfo1.xml" Id="rId10" /><Relationship Type="http://schemas.openxmlformats.org/officeDocument/2006/relationships/tableStyles" Target="tableStyles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109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0.66</c:v>
                </c:pt>
                <c:pt idx="1">
                  <c:v>0.06</c:v>
                </c:pt>
                <c:pt idx="2">
                  <c:v>0.2</c:v>
                </c:pt>
                <c:pt idx="3">
                  <c:v>0.03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109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0.66</c:v>
                </c:pt>
                <c:pt idx="1">
                  <c:v>0.04</c:v>
                </c:pt>
                <c:pt idx="2">
                  <c:v>0.21</c:v>
                </c:pt>
                <c:pt idx="3">
                  <c:v>0.04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Tarptautinė 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71%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Tarptautinė 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