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77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0.87</c:v>
                </c:pt>
                <c:pt idx="1">
                  <c:v>0.08</c:v>
                </c:pt>
                <c:pt idx="2">
                  <c:v>0.01</c:v>
                </c:pt>
                <c:pt idx="3">
                  <c:v>0.01</c:v>
                </c:pt>
                <c:pt idx="4">
                  <c:v/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77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0.88</c:v>
                </c:pt>
                <c:pt idx="1">
                  <c:v>0.05</c:v>
                </c:pt>
                <c:pt idx="2">
                  <c:v>0.04</c:v>
                </c:pt>
                <c:pt idx="3">
                  <c:v/>
                </c:pt>
                <c:pt idx="4">
                  <c:v/>
                </c:pt>
                <c:pt idx="5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0.83</c:v>
                </c:pt>
                <c:pt idx="1">
                  <c:v>0.17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0.83</c:v>
                </c:pt>
                <c:pt idx="1">
                  <c:v>0.17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Public Procurement Law LL.M.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94%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Public Procurement Law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Public Procurement Law LL.M.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