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751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0.84</c:v>
                </c:pt>
                <c:pt idx="1">
                  <c:v>0.1</c:v>
                </c:pt>
                <c:pt idx="2">
                  <c:v>0.01</c:v>
                </c:pt>
                <c:pt idx="3">
                  <c:v>0.01</c:v>
                </c:pt>
                <c:pt idx="4">
                  <c:v>0.02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751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0.84</c:v>
                </c:pt>
                <c:pt idx="1">
                  <c:v>0.1</c:v>
                </c:pt>
                <c:pt idx="2">
                  <c:v>0.01</c:v>
                </c:pt>
                <c:pt idx="3">
                  <c:v>0.02</c:v>
                </c:pt>
                <c:pt idx="4">
                  <c:v>0.02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97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</c:v>
                </c:pt>
                <c:pt idx="1">
                  <c:v>0.19</c:v>
                </c:pt>
                <c:pt idx="2">
                  <c:v>0.05</c:v>
                </c:pt>
                <c:pt idx="3">
                  <c:v>0.03</c:v>
                </c:pt>
                <c:pt idx="4">
                  <c:v>0.01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97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0.71</c:v>
                </c:pt>
                <c:pt idx="1">
                  <c:v>0.18</c:v>
                </c:pt>
                <c:pt idx="2">
                  <c:v>0.05</c:v>
                </c:pt>
                <c:pt idx="3">
                  <c:v>0.02</c:v>
                </c:pt>
                <c:pt idx="4">
                  <c:v>0.02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Public Administration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Public Administration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94%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Public Administration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Public Administration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89%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Public Administration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Public Administration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