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14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0.71</c:v>
                </c:pt>
                <c:pt idx="1">
                  <c:v>0.21</c:v>
                </c:pt>
                <c:pt idx="2">
                  <c:v/>
                </c:pt>
                <c:pt idx="3">
                  <c:v>0.07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0.79</c:v>
                </c:pt>
                <c:pt idx="1">
                  <c:v>0.07</c:v>
                </c:pt>
                <c:pt idx="2">
                  <c:v/>
                </c:pt>
                <c:pt idx="3">
                  <c:v>0.14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</c:v>
                </c:pt>
                <c:pt idx="1">
                  <c:v>0.4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</c:v>
                </c:pt>
                <c:pt idx="1">
                  <c:v>0.4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Mediation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89%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Mediation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Mediation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