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CA15-7248-FE66-1E9A-0550513485DD}" v="6" dt="2021-07-23T12:33:28.325"/>
    <p1510:client id="{5A62A999-0025-EF93-0D85-1C946087ECA6}" v="131" dt="2021-07-23T10:59:44.024"/>
    <p1510:client id="{75982612-5E60-9EF5-7612-14EC4AA5BD1A}" v="2" dt="2021-07-23T13:02:37.396"/>
    <p1510:client id="{D383F507-165F-3AE5-C858-F90C78E8E536}" v="2" dt="2021-07-23T07:33:36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D383F507-165F-3AE5-C858-F90C78E8E536}"/>
    <pc:docChg chg="modSld">
      <pc:chgData name="Živilė Naužemienė" userId="S::zivile.nauzemiene@mruni.eu::bd8cf3aa-7c0a-461f-ba82-1fc8d10be57d" providerId="AD" clId="Web-{D383F507-165F-3AE5-C858-F90C78E8E536}" dt="2021-07-23T07:33:36.249" v="3" actId="14100"/>
      <pc:docMkLst>
        <pc:docMk/>
      </pc:docMkLst>
      <pc:sldChg chg="modSp">
        <pc:chgData name="Živilė Naužemienė" userId="S::zivile.nauzemiene@mruni.eu::bd8cf3aa-7c0a-461f-ba82-1fc8d10be57d" providerId="AD" clId="Web-{D383F507-165F-3AE5-C858-F90C78E8E536}" dt="2021-07-23T07:33:36.249" v="3" actId="14100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D383F507-165F-3AE5-C858-F90C78E8E536}" dt="2021-07-23T07:33:36.249" v="3" actId="14100"/>
          <ac:spMkLst>
            <pc:docMk/>
            <pc:sldMk cId="174167792" sldId="2946"/>
            <ac:spMk id="20" creationId="{4CF451DD-33DC-A34C-8286-A2A6EC6403A2}"/>
          </ac:spMkLst>
        </pc:spChg>
        <pc:graphicFrameChg chg="mod">
          <ac:chgData name="Živilė Naužemienė" userId="S::zivile.nauzemiene@mruni.eu::bd8cf3aa-7c0a-461f-ba82-1fc8d10be57d" providerId="AD" clId="Web-{D383F507-165F-3AE5-C858-F90C78E8E536}" dt="2021-07-23T07:33:34.812" v="2" actId="14100"/>
          <ac:graphicFrameMkLst>
            <pc:docMk/>
            <pc:sldMk cId="174167792" sldId="2946"/>
            <ac:graphicFrameMk id="23" creationId="{87F85549-BBE1-EC43-93D4-ADD876CA8419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5A62A999-0025-EF93-0D85-1C946087ECA6}"/>
    <pc:docChg chg="modSld">
      <pc:chgData name="Živilė Naužemienė" userId="S::zivile.nauzemiene@mruni.eu::bd8cf3aa-7c0a-461f-ba82-1fc8d10be57d" providerId="AD" clId="Web-{5A62A999-0025-EF93-0D85-1C946087ECA6}" dt="2021-07-23T10:59:44.024" v="70" actId="20577"/>
      <pc:docMkLst>
        <pc:docMk/>
      </pc:docMkLst>
      <pc:sldChg chg="modSp">
        <pc:chgData name="Živilė Naužemienė" userId="S::zivile.nauzemiene@mruni.eu::bd8cf3aa-7c0a-461f-ba82-1fc8d10be57d" providerId="AD" clId="Web-{5A62A999-0025-EF93-0D85-1C946087ECA6}" dt="2021-07-23T10:42:46.687" v="50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A62A999-0025-EF93-0D85-1C946087ECA6}" dt="2021-07-23T10:42:46.687" v="50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8:46.976" v="65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A62A999-0025-EF93-0D85-1C946087ECA6}" dt="2021-07-23T10:58:46.976" v="65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6:01.893" v="52" actId="20577"/>
          <ac:spMkLst>
            <pc:docMk/>
            <pc:sldMk cId="1090319222" sldId="2945"/>
            <ac:spMk id="121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9:44.024" v="70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5A62A999-0025-EF93-0D85-1C946087ECA6}" dt="2021-07-23T10:58:55.476" v="69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9:44.024" v="70" actId="20577"/>
          <ac:spMkLst>
            <pc:docMk/>
            <pc:sldMk cId="174167792" sldId="2946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75982612-5E60-9EF5-7612-14EC4AA5BD1A}"/>
    <pc:docChg chg="modSld">
      <pc:chgData name="Živilė Naužemienė" userId="S::zivile.nauzemiene@mruni.eu::bd8cf3aa-7c0a-461f-ba82-1fc8d10be57d" providerId="AD" clId="Web-{75982612-5E60-9EF5-7612-14EC4AA5BD1A}" dt="2021-07-23T13:02:37.396" v="3"/>
      <pc:docMkLst>
        <pc:docMk/>
      </pc:docMkLst>
      <pc:sldChg chg="addSp delSp modSp">
        <pc:chgData name="Živilė Naužemienė" userId="S::zivile.nauzemiene@mruni.eu::bd8cf3aa-7c0a-461f-ba82-1fc8d10be57d" providerId="AD" clId="Web-{75982612-5E60-9EF5-7612-14EC4AA5BD1A}" dt="2021-07-23T13:02:37.396" v="3"/>
        <pc:sldMkLst>
          <pc:docMk/>
          <pc:sldMk cId="1090319222" sldId="2945"/>
        </pc:sldMkLst>
        <pc:spChg chg="add del">
          <ac:chgData name="Živilė Naužemienė" userId="S::zivile.nauzemiene@mruni.eu::bd8cf3aa-7c0a-461f-ba82-1fc8d10be57d" providerId="AD" clId="Web-{75982612-5E60-9EF5-7612-14EC4AA5BD1A}" dt="2021-07-23T13:02:37.396" v="3"/>
          <ac:spMkLst>
            <pc:docMk/>
            <pc:sldMk cId="1090319222" sldId="2945"/>
            <ac:spMk id="2" creationId="{6ABFB1E6-9DF5-4302-8ADC-64DC09D06D05}"/>
          </ac:spMkLst>
        </pc:spChg>
        <pc:graphicFrameChg chg="mod">
          <ac:chgData name="Živilė Naužemienė" userId="S::zivile.nauzemiene@mruni.eu::bd8cf3aa-7c0a-461f-ba82-1fc8d10be57d" providerId="AD" clId="Web-{75982612-5E60-9EF5-7612-14EC4AA5BD1A}" dt="2021-07-23T13:01:50.911" v="1" actId="1076"/>
          <ac:graphicFrameMkLst>
            <pc:docMk/>
            <pc:sldMk cId="1090319222" sldId="2945"/>
            <ac:graphicFrameMk id="19" creationId="{DDBA9911-8F1C-4734-9FE0-E22BDFF6460E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16FCCA15-7248-FE66-1E9A-0550513485DD}"/>
    <pc:docChg chg="modSld">
      <pc:chgData name="Živilė Naužemienė" userId="S::zivile.nauzemiene@mruni.eu::bd8cf3aa-7c0a-461f-ba82-1fc8d10be57d" providerId="AD" clId="Web-{16FCCA15-7248-FE66-1E9A-0550513485DD}" dt="2021-07-23T12:33:27.387" v="1" actId="20577"/>
      <pc:docMkLst>
        <pc:docMk/>
      </pc:docMkLst>
      <pc:sldChg chg="modSp">
        <pc:chgData name="Živilė Naužemienė" userId="S::zivile.nauzemiene@mruni.eu::bd8cf3aa-7c0a-461f-ba82-1fc8d10be57d" providerId="AD" clId="Web-{16FCCA15-7248-FE66-1E9A-0550513485DD}" dt="2021-07-23T12:33:13.106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6FCCA15-7248-FE66-1E9A-0550513485DD}" dt="2021-07-23T12:33:13.106" v="0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16FCCA15-7248-FE66-1E9A-0550513485DD}" dt="2021-07-23T12:33:27.387" v="1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16FCCA15-7248-FE66-1E9A-0550513485DD}" dt="2021-07-23T12:33:27.387" v="1" actId="20577"/>
          <ac:spMkLst>
            <pc:docMk/>
            <pc:sldMk cId="174167792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132</a:t>
            </a:r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70-43A7-804E-71E03DADB35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70-43A7-804E-71E03DADB35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70-43A7-804E-71E03DADB35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70-43A7-804E-71E03DADB35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70-43A7-804E-71E03DADB35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70-43A7-804E-71E03DADB35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6E4D83-C9B3-4700-8C8D-FA86FE2F8C82}" type="VALUE">
                      <a:rPr lang="en-US">
                        <a:solidFill>
                          <a:schemeClr val="tx1"/>
                        </a:solidFill>
                      </a:rPr>
                      <a:pPr/>
                      <a:t>[REIKŠMĖ]</a:t>
                    </a:fld>
                    <a:endParaRPr lang="lt-L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70-43A7-804E-71E03DADB35D}"/>
                </c:ext>
              </c:extLst>
            </c:dLbl>
            <c:dLbl>
              <c:idx val="4"/>
              <c:layout>
                <c:manualLayout>
                  <c:x val="4.7713593472426999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70-43A7-804E-71E03DADB3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0.94</c:v>
                </c:pt>
                <c:pt idx="1">
                  <c:v>0.02</c:v>
                </c:pt>
                <c:pt idx="2">
                  <c:v>0.03</c:v>
                </c:pt>
                <c:pt idx="3">
                  <c:v>0.01</c:v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70-43A7-804E-71E03DADB35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en-US" baseline="0" dirty="0"/>
              <a:t> 132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5623777990641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AE-4209-A45C-1FF93BA1EE4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AE-4209-A45C-1FF93BA1EE4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AE-4209-A45C-1FF93BA1EE4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AE-4209-A45C-1FF93BA1EE4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AE-4209-A45C-1FF93BA1EE4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AE-4209-A45C-1FF93BA1EE42}"/>
              </c:ext>
            </c:extLst>
          </c:dPt>
          <c:dLbls>
            <c:dLbl>
              <c:idx val="4"/>
              <c:layout>
                <c:manualLayout>
                  <c:x val="4.4293167659038964E-2"/>
                  <c:y val="-1.98159572031198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AE-4209-A45C-1FF93BA1E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0.94</c:v>
                </c:pt>
                <c:pt idx="1">
                  <c:v>0.02</c:v>
                </c:pt>
                <c:pt idx="2">
                  <c:v>0.03</c:v>
                </c:pt>
                <c:pt idx="3">
                  <c:v>0.01</c:v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AE-4209-A45C-1FF93BA1EE4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13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0C9-ED4C-BC25-D6FFF2541BD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0C9-ED4C-BC25-D6FFF2541BD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0C9-ED4C-BC25-D6FFF2541BD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0C9-ED4C-BC25-D6FFF2541BD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0C9-ED4C-BC25-D6FFF2541BD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0C9-ED4C-BC25-D6FFF2541BD1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C9-ED4C-BC25-D6FFF2541B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0.92</c:v>
                </c:pt>
                <c:pt idx="1">
                  <c:v>0.08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0C9-ED4C-BC25-D6FFF2541BD1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sk-SK" dirty="0"/>
              <a:t> </a:t>
            </a:r>
            <a:r>
              <a:rPr lang="en-US" dirty="0"/>
              <a:t>13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8F9-5149-9118-4E9195D6395A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8F9-5149-9118-4E9195D6395A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8F9-5149-9118-4E9195D6395A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8F9-5149-9118-4E9195D6395A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8F9-5149-9118-4E9195D6395A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8F9-5149-9118-4E9195D6395A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F9-5149-9118-4E9195D63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0.92</c:v>
                </c:pt>
                <c:pt idx="1">
                  <c:v>0.08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F9-5149-9118-4E9195D6395A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920800" y="3222941"/>
            <a:ext cx="7958087" cy="1180131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US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Teisės</a:t>
            </a:r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 </a:t>
            </a:r>
            <a:r>
              <a:rPr lang="en-US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magistrantūros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studijų programos </a:t>
            </a:r>
            <a:r>
              <a:rPr lang="en-US" sz="24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Mediacija LL.M.</a:t>
            </a:r>
            <a:endParaRPr lang="lt-LT" sz="2400" i="1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/>
            </a:endParaRPr>
          </a:p>
          <a:p>
            <a:pPr algn="ctr"/>
            <a:r>
              <a:rPr lang="en-US" sz="24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 m. </a:t>
            </a:r>
            <a:r>
              <a:rPr lang="en-US" sz="2400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  <a:endParaRPr lang="lt-LT" sz="2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3216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96%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dalyvavusių studentų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yra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labai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krypties magistrantūros studijų programos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Mediacija LL.M.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studijų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263FA1BF-0832-4719-B558-2E4C13B23683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DBA9911-8F1C-4734-9FE0-E22BDFF6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94683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A3B33AE-1032-41CB-8345-A411C2E2A24B}"/>
              </a:ext>
            </a:extLst>
          </p:cNvPr>
          <p:cNvSpPr/>
          <p:nvPr/>
        </p:nvSpPr>
        <p:spPr>
          <a:xfrm>
            <a:off x="1365162" y="1731700"/>
            <a:ext cx="336385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1CD05ABC-D228-444D-9E4F-6E468BC1F6B8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36CF0874-7107-44DD-9D65-307775D3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52774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B1F255-61D8-43AD-A25C-4A4ED425C66A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sk-SK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914329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PROGRAMOS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14" name="Rectangle: Rounded Corners 38">
            <a:extLst>
              <a:ext uri="{FF2B5EF4-FFF2-40B4-BE49-F238E27FC236}">
                <a16:creationId xmlns:a16="http://schemas.microsoft.com/office/drawing/2014/main" id="{ECBAB91B-94AB-3C47-8475-60292AA419FA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15" name="Graf 5">
            <a:extLst>
              <a:ext uri="{FF2B5EF4-FFF2-40B4-BE49-F238E27FC236}">
                <a16:creationId xmlns:a16="http://schemas.microsoft.com/office/drawing/2014/main" id="{2F5BC91C-F414-B046-81D2-99C77E6985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811816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6" name="Rectangle 115">
            <a:extLst>
              <a:ext uri="{FF2B5EF4-FFF2-40B4-BE49-F238E27FC236}">
                <a16:creationId xmlns:a16="http://schemas.microsoft.com/office/drawing/2014/main" id="{0DC8E586-7F6E-B841-BDA4-A8E0738065C1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BENDRA STUDIJŲ PROGRAMOS KOKYBE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43612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F324F"/>
                </a:solidFill>
                <a:latin typeface="Arial"/>
                <a:cs typeface="Arial"/>
              </a:rPr>
              <a:t>100%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dalyvavusių studentų 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yra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labai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arba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krypties magistrantūros </a:t>
            </a:r>
            <a:r>
              <a:rPr lang="lt-LT" sz="1600" spc="0" dirty="0">
                <a:solidFill>
                  <a:srgbClr val="CF324F"/>
                </a:solidFill>
                <a:latin typeface="Arial"/>
                <a:cs typeface="Arial"/>
              </a:rPr>
              <a:t>studijų programos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Mediacija LL.M.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spc="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kokybe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.</a:t>
            </a:r>
            <a:endParaRPr lang="en-US" sz="1600" dirty="0">
              <a:solidFill>
                <a:srgbClr val="CF324F"/>
              </a:solidFill>
              <a:latin typeface="Arial"/>
              <a:ea typeface="+mn-lt"/>
              <a:cs typeface="Arial"/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0" name="Rectangle: Rounded Corners 38">
            <a:extLst>
              <a:ext uri="{FF2B5EF4-FFF2-40B4-BE49-F238E27FC236}">
                <a16:creationId xmlns:a16="http://schemas.microsoft.com/office/drawing/2014/main" id="{4CF451DD-33DC-A34C-8286-A2A6EC6403A2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3" name="Graf 5">
            <a:extLst>
              <a:ext uri="{FF2B5EF4-FFF2-40B4-BE49-F238E27FC236}">
                <a16:creationId xmlns:a16="http://schemas.microsoft.com/office/drawing/2014/main" id="{87F85549-BBE1-EC43-93D4-ADD876CA84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657422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1F6A042A-FA50-6546-88FF-AE3FD60D1FD7}"/>
              </a:ext>
            </a:extLst>
          </p:cNvPr>
          <p:cNvSpPr/>
          <p:nvPr/>
        </p:nvSpPr>
        <p:spPr>
          <a:xfrm>
            <a:off x="5575296" y="1730081"/>
            <a:ext cx="346284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STUDIJŲ PROGRAMOS ATITIKIMAS STUDENTŲ</a:t>
            </a:r>
            <a:r>
              <a:rPr lang="en-US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 L</a:t>
            </a:r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ŪKESČIAMS </a:t>
            </a: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8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4" grpId="0" animBg="1"/>
      <p:bldGraphic spid="115" grpId="0" uiExpand="1">
        <p:bldSub>
          <a:bldChart bld="category"/>
        </p:bldSub>
      </p:bldGraphic>
      <p:bldP spid="116" grpId="0"/>
      <p:bldP spid="21" grpId="0" animBg="1"/>
      <p:bldP spid="21" grpId="1" animBg="1"/>
      <p:bldP spid="21" grpId="2" animBg="1"/>
      <p:bldP spid="20" grpId="0" animBg="1"/>
      <p:bldGraphic spid="23" grpId="0" uiExpand="1">
        <p:bldSub>
          <a:bldChart bld="category"/>
        </p:bldSub>
      </p:bldGraphic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212</Words>
  <Application>Microsoft Office PowerPoint</Application>
  <PresentationFormat>Plačiaekranė</PresentationFormat>
  <Paragraphs>24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75</cp:revision>
  <dcterms:created xsi:type="dcterms:W3CDTF">2021-04-08T09:21:09Z</dcterms:created>
  <dcterms:modified xsi:type="dcterms:W3CDTF">2022-05-05T08:56:06Z</dcterms:modified>
</cp:coreProperties>
</file>