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238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0.77</c:v>
                </c:pt>
                <c:pt idx="1">
                  <c:v>0.08</c:v>
                </c:pt>
                <c:pt idx="2">
                  <c:v>0.03</c:v>
                </c:pt>
                <c:pt idx="3">
                  <c:v>0.04</c:v>
                </c:pt>
                <c:pt idx="4">
                  <c:v>0.03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238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0.78</c:v>
                </c:pt>
                <c:pt idx="1">
                  <c:v>0.09</c:v>
                </c:pt>
                <c:pt idx="2">
                  <c:v>0.01</c:v>
                </c:pt>
                <c:pt idx="3">
                  <c:v>0.05</c:v>
                </c:pt>
                <c:pt idx="4">
                  <c:v>0.03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16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</c:v>
                </c:pt>
                <c:pt idx="1">
                  <c:v>0.25</c:v>
                </c:pt>
                <c:pt idx="2">
                  <c:v/>
                </c:pt>
                <c:pt idx="3">
                  <c:v>0.12</c:v>
                </c:pt>
                <c:pt idx="4">
                  <c:v>0.12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16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0.44</c:v>
                </c:pt>
                <c:pt idx="1">
                  <c:v>0.44</c:v>
                </c:pt>
                <c:pt idx="2">
                  <c:v/>
                </c:pt>
                <c:pt idx="3">
                  <c:v/>
                </c:pt>
                <c:pt idx="4">
                  <c:v>0.12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 of Business Administration (MBA)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Business Studies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86%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Master of Business Administration (MBA)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Business Studies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81%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Master of Business Administration (MBA)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Business Studies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