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110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0.88</c:v>
                </c:pt>
                <c:pt idx="1">
                  <c:v>0.02</c:v>
                </c:pt>
                <c:pt idx="2">
                  <c:v>0.05</c:v>
                </c:pt>
                <c:pt idx="3">
                  <c:v>0.01</c:v>
                </c:pt>
                <c:pt idx="4">
                  <c:v/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110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/>
                </c:pt>
                <c:pt idx="2">
                  <c:v>0.05</c:v>
                </c:pt>
                <c:pt idx="3">
                  <c:v>0.01</c:v>
                </c:pt>
                <c:pt idx="4">
                  <c:v/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8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0.62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8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0.12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Legal Regulation of Public Administration and Human Rights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90%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Legal Regulation of Public Administration and Human Rights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88%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Legal Regulation of Public Administration and Human Rights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