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0.07</c:v>
                </c:pt>
                <c:pt idx="2">
                  <c:v>0.07</c:v>
                </c:pt>
                <c:pt idx="3">
                  <c:v>0.07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0.07</c:v>
                </c:pt>
                <c:pt idx="2">
                  <c:v>0.07</c:v>
                </c:pt>
                <c:pt idx="3">
                  <c:v>0.07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Tax and Financial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87%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Tax and Financial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Tax and Financial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