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17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0.18</c:v>
                </c:pt>
                <c:pt idx="2">
                  <c:v>0.12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0.76</c:v>
                </c:pt>
                <c:pt idx="1">
                  <c:v>0.18</c:v>
                </c:pt>
                <c:pt idx="2">
                  <c:v>0.06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/>
                </c:pt>
                <c:pt idx="2">
                  <c:v>0.1</c:v>
                </c:pt>
                <c:pt idx="3">
                  <c:v/>
                </c:pt>
                <c:pt idx="4">
                  <c:v>0.1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0.1</c:v>
                </c:pt>
                <c:pt idx="2">
                  <c:v/>
                </c:pt>
                <c:pt idx="3">
                  <c:v/>
                </c:pt>
                <c:pt idx="4">
                  <c:v>0.1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European and International Business Law)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91%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European and International Business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85%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European and International Business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