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43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0.07</c:v>
                </c:pt>
                <c:pt idx="2">
                  <c:v>0.02</c:v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43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0.05</c:v>
                </c:pt>
                <c:pt idx="2">
                  <c:v>0.02</c:v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>0.05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>0.05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Criminal Law and Criminology)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88%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Criminal Law and Criminology)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95%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Criminal Law and Criminology)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