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98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0.02</c:v>
                </c:pt>
                <c:pt idx="2">
                  <c:v>0.05</c:v>
                </c:pt>
                <c:pt idx="3">
                  <c:v>0.02</c:v>
                </c:pt>
                <c:pt idx="4">
                  <c:v>0.01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98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0.01</c:v>
                </c:pt>
                <c:pt idx="2">
                  <c:v>0.05</c:v>
                </c:pt>
                <c:pt idx="3">
                  <c:v>0.03</c:v>
                </c:pt>
                <c:pt idx="4">
                  <c:v>0.01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0.27</c:v>
                </c:pt>
                <c:pt idx="2">
                  <c:v>0.09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and Police Activities (specialization - Pre-trial process)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85%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Police Activities (specialization - Pre-trial process)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91%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and Police Activities (specialization - Pre-trial process)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