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176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0.86</c:v>
                </c:pt>
                <c:pt idx="1">
                  <c:v>0.09</c:v>
                </c:pt>
                <c:pt idx="2">
                  <c:v>0.01</c:v>
                </c:pt>
                <c:pt idx="3">
                  <c:v>0.01</c:v>
                </c:pt>
                <c:pt idx="4">
                  <c:v>0.01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176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0.85</c:v>
                </c:pt>
                <c:pt idx="1">
                  <c:v>0.09</c:v>
                </c:pt>
                <c:pt idx="2">
                  <c:v>0.01</c:v>
                </c:pt>
                <c:pt idx="3">
                  <c:v>0.01</c:v>
                </c:pt>
                <c:pt idx="4">
                  <c:v>0.01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13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0.54</c:v>
                </c:pt>
                <c:pt idx="1">
                  <c:v>0.38</c:v>
                </c:pt>
                <c:pt idx="2">
                  <c:v>0.08</c:v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13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0.54</c:v>
                </c:pt>
                <c:pt idx="1">
                  <c:v>0.38</c:v>
                </c:pt>
                <c:pt idx="2">
                  <c:v>0.08</c:v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Labour Law LL.M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95%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Labour Law LL.M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92%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Labour Law LL.M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