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94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0.94</c:v>
                </c:pt>
                <c:pt idx="1">
                  <c:v>0.03</c:v>
                </c:pt>
                <c:pt idx="2">
                  <c:v>0.02</c:v>
                </c:pt>
                <c:pt idx="3">
                  <c:v/>
                </c:pt>
                <c:pt idx="4">
                  <c:v>0.01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94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0.93</c:v>
                </c:pt>
                <c:pt idx="1">
                  <c:v>0.02</c:v>
                </c:pt>
                <c:pt idx="2">
                  <c:v>0.02</c:v>
                </c:pt>
                <c:pt idx="3">
                  <c:v>0.01</c:v>
                </c:pt>
                <c:pt idx="4">
                  <c:v>0.02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8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0.25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8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0.25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Health Law LL.M.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96%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Health Law LL.M.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Health Law LL.M.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