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18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18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5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</c:v>
                </c:pt>
                <c:pt idx="1">
                  <c:v>0.2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5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</c:v>
                </c:pt>
                <c:pt idx="1">
                  <c:v>0.4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Finansų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Finansų valdymas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Finansų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Finansų valdymas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Finansų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Finansų valdymas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