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p15="http://schemas.microsoft.com/office/powerpoint/2012/main"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538D63-BE8C-67C4-7570-5F6109075648}" v="194" dt="2021-07-23T10:59:51.779"/>
    <p1510:client id="{6DCA6D2B-23F2-7541-08EB-613B7EFBA659}" v="6" dt="2021-07-23T08:02:33.466"/>
    <p1510:client id="{A399630E-0A34-C1F8-FCD9-9AA7C09F4699}" v="143" dt="2021-07-23T12:53:45.7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197"/>
  </p:normalViewPr>
  <p:slideViewPr>
    <p:cSldViewPr snapToGrid="0" snapToObjects="1">
      <p:cViewPr varScale="1">
        <p:scale>
          <a:sx n="112" d="100"/>
          <a:sy n="112" d="100"/>
        </p:scale>
        <p:origin x="13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Živilė Naužemienė" userId="S::zivile.nauzemiene@mruni.eu::bd8cf3aa-7c0a-461f-ba82-1fc8d10be57d" providerId="AD" clId="Web-{A399630E-0A34-C1F8-FCD9-9AA7C09F4699}"/>
    <pc:docChg chg="modSld">
      <pc:chgData name="Živilė Naužemienė" userId="S::zivile.nauzemiene@mruni.eu::bd8cf3aa-7c0a-461f-ba82-1fc8d10be57d" providerId="AD" clId="Web-{A399630E-0A34-C1F8-FCD9-9AA7C09F4699}" dt="2021-07-23T12:53:45.787" v="74" actId="1076"/>
      <pc:docMkLst>
        <pc:docMk/>
      </pc:docMkLst>
      <pc:sldChg chg="modSp">
        <pc:chgData name="Živilė Naužemienė" userId="S::zivile.nauzemiene@mruni.eu::bd8cf3aa-7c0a-461f-ba82-1fc8d10be57d" providerId="AD" clId="Web-{A399630E-0A34-C1F8-FCD9-9AA7C09F4699}" dt="2021-07-23T12:43:21.646" v="11" actId="20577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A399630E-0A34-C1F8-FCD9-9AA7C09F4699}" dt="2021-07-23T12:43:21.646" v="11" actId="20577"/>
          <ac:spMkLst>
            <pc:docMk/>
            <pc:sldMk cId="1225972121" sldId="2944"/>
            <ac:spMk id="279" creationId="{00000000-0000-0000-0000-000000000000}"/>
          </ac:spMkLst>
        </pc:spChg>
      </pc:sldChg>
      <pc:sldChg chg="addSp modSp">
        <pc:chgData name="Živilė Naužemienė" userId="S::zivile.nauzemiene@mruni.eu::bd8cf3aa-7c0a-461f-ba82-1fc8d10be57d" providerId="AD" clId="Web-{A399630E-0A34-C1F8-FCD9-9AA7C09F4699}" dt="2021-07-23T12:53:08.442" v="70" actId="1076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A399630E-0A34-C1F8-FCD9-9AA7C09F4699}" dt="2021-07-23T12:44:05.756" v="14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23.569" v="32" actId="20577"/>
          <ac:spMkLst>
            <pc:docMk/>
            <pc:sldMk cId="1090319222" sldId="2945"/>
            <ac:spMk id="20" creationId="{5AFCCF81-3C28-4761-8B2F-59ACE373F4EA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4:54.809" v="40" actId="20577"/>
          <ac:spMkLst>
            <pc:docMk/>
            <pc:sldMk cId="1090319222" sldId="2945"/>
            <ac:spMk id="25" creationId="{7C19FFD2-E5E7-49F8-A1D5-BE2D7CDAFA32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5:42.227" v="49" actId="20577"/>
          <ac:spMkLst>
            <pc:docMk/>
            <pc:sldMk cId="1090319222" sldId="2945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08.442" v="70" actId="1076"/>
          <ac:picMkLst>
            <pc:docMk/>
            <pc:sldMk cId="1090319222" sldId="2945"/>
            <ac:picMk id="2" creationId="{0A7A9E33-3BFA-4DF7-852A-6AA51646A3A9}"/>
          </ac:picMkLst>
        </pc:picChg>
      </pc:sldChg>
      <pc:sldChg chg="addSp modSp">
        <pc:chgData name="Živilė Naužemienė" userId="S::zivile.nauzemiene@mruni.eu::bd8cf3aa-7c0a-461f-ba82-1fc8d10be57d" providerId="AD" clId="Web-{A399630E-0A34-C1F8-FCD9-9AA7C09F4699}" dt="2021-07-23T12:53:45.787" v="74" actId="1076"/>
        <pc:sldMkLst>
          <pc:docMk/>
          <pc:sldMk cId="174167792" sldId="2946"/>
        </pc:sldMkLst>
        <pc:spChg chg="mod">
          <ac:chgData name="Živilė Naužemienė" userId="S::zivile.nauzemiene@mruni.eu::bd8cf3aa-7c0a-461f-ba82-1fc8d10be57d" providerId="AD" clId="Web-{A399630E-0A34-C1F8-FCD9-9AA7C09F4699}" dt="2021-07-23T12:46:43.807" v="68" actId="20577"/>
          <ac:spMkLst>
            <pc:docMk/>
            <pc:sldMk cId="174167792" sldId="2946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A399630E-0A34-C1F8-FCD9-9AA7C09F4699}" dt="2021-07-23T12:46:08.806" v="61" actId="20577"/>
          <ac:spMkLst>
            <pc:docMk/>
            <pc:sldMk cId="174167792" sldId="2946"/>
            <ac:spMk id="121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A399630E-0A34-C1F8-FCD9-9AA7C09F4699}" dt="2021-07-23T12:53:45.787" v="74" actId="1076"/>
          <ac:picMkLst>
            <pc:docMk/>
            <pc:sldMk cId="174167792" sldId="2946"/>
            <ac:picMk id="2" creationId="{03724B02-9DF0-43B8-9B0C-5995F32FFF8A}"/>
          </ac:picMkLst>
        </pc:picChg>
      </pc:sldChg>
    </pc:docChg>
  </pc:docChgLst>
  <pc:docChgLst>
    <pc:chgData name="Živilė Naužemienė" userId="S::zivile.nauzemiene@mruni.eu::bd8cf3aa-7c0a-461f-ba82-1fc8d10be57d" providerId="AD" clId="Web-{6DCA6D2B-23F2-7541-08EB-613B7EFBA659}"/>
    <pc:docChg chg="modSld">
      <pc:chgData name="Živilė Naužemienė" userId="S::zivile.nauzemiene@mruni.eu::bd8cf3aa-7c0a-461f-ba82-1fc8d10be57d" providerId="AD" clId="Web-{6DCA6D2B-23F2-7541-08EB-613B7EFBA659}" dt="2021-07-23T08:02:33.466" v="2" actId="20577"/>
      <pc:docMkLst>
        <pc:docMk/>
      </pc:docMkLst>
      <pc:sldChg chg="modSp">
        <pc:chgData name="Živilė Naužemienė" userId="S::zivile.nauzemiene@mruni.eu::bd8cf3aa-7c0a-461f-ba82-1fc8d10be57d" providerId="AD" clId="Web-{6DCA6D2B-23F2-7541-08EB-613B7EFBA659}" dt="2021-07-23T08:02:33.466" v="2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6DCA6D2B-23F2-7541-08EB-613B7EFBA659}" dt="2021-07-23T08:02:33.466" v="2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  <pc:docChgLst>
    <pc:chgData name="Živilė Naužemienė" userId="S::zivile.nauzemiene@mruni.eu::bd8cf3aa-7c0a-461f-ba82-1fc8d10be57d" providerId="AD" clId="Web-{5F538D63-BE8C-67C4-7570-5F6109075648}"/>
    <pc:docChg chg="modSld">
      <pc:chgData name="Živilė Naužemienė" userId="S::zivile.nauzemiene@mruni.eu::bd8cf3aa-7c0a-461f-ba82-1fc8d10be57d" providerId="AD" clId="Web-{5F538D63-BE8C-67C4-7570-5F6109075648}" dt="2021-07-23T10:59:51.779" v="98" actId="20577"/>
      <pc:docMkLst>
        <pc:docMk/>
      </pc:docMkLst>
      <pc:sldChg chg="addSp modSp">
        <pc:chgData name="Živilė Naužemienė" userId="S::zivile.nauzemiene@mruni.eu::bd8cf3aa-7c0a-461f-ba82-1fc8d10be57d" providerId="AD" clId="Web-{5F538D63-BE8C-67C4-7570-5F6109075648}" dt="2021-07-23T10:49:35.726" v="57" actId="1076"/>
        <pc:sldMkLst>
          <pc:docMk/>
          <pc:sldMk cId="1225972121" sldId="2944"/>
        </pc:sldMkLst>
        <pc:spChg chg="mod">
          <ac:chgData name="Živilė Naužemienė" userId="S::zivile.nauzemiene@mruni.eu::bd8cf3aa-7c0a-461f-ba82-1fc8d10be57d" providerId="AD" clId="Web-{5F538D63-BE8C-67C4-7570-5F6109075648}" dt="2021-07-23T10:49:26.257" v="55" actId="20577"/>
          <ac:spMkLst>
            <pc:docMk/>
            <pc:sldMk cId="1225972121" sldId="2944"/>
            <ac:spMk id="35" creationId="{C5094B8F-1CB3-644A-AD1F-607F9616A0C8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30:12.269" v="51" actId="20577"/>
          <ac:spMkLst>
            <pc:docMk/>
            <pc:sldMk cId="1225972121" sldId="2944"/>
            <ac:spMk id="279" creationId="{00000000-0000-0000-0000-000000000000}"/>
          </ac:spMkLst>
        </pc:spChg>
        <pc:picChg chg="add mod">
          <ac:chgData name="Živilė Naužemienė" userId="S::zivile.nauzemiene@mruni.eu::bd8cf3aa-7c0a-461f-ba82-1fc8d10be57d" providerId="AD" clId="Web-{5F538D63-BE8C-67C4-7570-5F6109075648}" dt="2021-07-23T10:49:35.726" v="57" actId="1076"/>
          <ac:picMkLst>
            <pc:docMk/>
            <pc:sldMk cId="1225972121" sldId="2944"/>
            <ac:picMk id="3" creationId="{E0A00120-2A7B-40BB-9747-BC3DFF9F2ADA}"/>
          </ac:picMkLst>
        </pc:picChg>
      </pc:sldChg>
      <pc:sldChg chg="modSp">
        <pc:chgData name="Živilė Naužemienė" userId="S::zivile.nauzemiene@mruni.eu::bd8cf3aa-7c0a-461f-ba82-1fc8d10be57d" providerId="AD" clId="Web-{5F538D63-BE8C-67C4-7570-5F6109075648}" dt="2021-07-23T10:59:51.779" v="98" actId="20577"/>
        <pc:sldMkLst>
          <pc:docMk/>
          <pc:sldMk cId="1090319222" sldId="2945"/>
        </pc:sldMkLst>
        <pc:spChg chg="mod">
          <ac:chgData name="Živilė Naužemienė" userId="S::zivile.nauzemiene@mruni.eu::bd8cf3aa-7c0a-461f-ba82-1fc8d10be57d" providerId="AD" clId="Web-{5F538D63-BE8C-67C4-7570-5F6109075648}" dt="2021-07-23T10:59:51.779" v="98" actId="20577"/>
          <ac:spMkLst>
            <pc:docMk/>
            <pc:sldMk cId="1090319222" sldId="2945"/>
            <ac:spMk id="7" creationId="{3F13E9BB-648B-6545-8AA2-000BDC31CB97}"/>
          </ac:spMkLst>
        </pc:spChg>
        <pc:spChg chg="mod">
          <ac:chgData name="Živilė Naužemienė" userId="S::zivile.nauzemiene@mruni.eu::bd8cf3aa-7c0a-461f-ba82-1fc8d10be57d" providerId="AD" clId="Web-{5F538D63-BE8C-67C4-7570-5F6109075648}" dt="2021-07-23T10:51:04.404" v="58" actId="20577"/>
          <ac:spMkLst>
            <pc:docMk/>
            <pc:sldMk cId="1090319222" sldId="2945"/>
            <ac:spMk id="121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18</a:t>
            </a:r>
          </a:p>
        </c:rich>
      </c:tx>
      <c:layout>
        <c:manualLayout>
          <c:xMode val="edge"/>
          <c:yMode val="edge"/>
          <c:x val="0.29409278995784527"/>
          <c:y val="4.021960071347433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3775-4F6C-9CF5-E8693AFEF6D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3775-4F6C-9CF5-E8693AFEF6D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3775-4F6C-9CF5-E8693AFEF6D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3775-4F6C-9CF5-E8693AFEF6D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3775-4F6C-9CF5-E8693AFEF6D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3775-4F6C-9CF5-E8693AFEF6D7}"/>
              </c:ext>
            </c:extLst>
          </c:dPt>
          <c:dLbls>
            <c:dLbl>
              <c:idx val="3"/>
              <c:layout>
                <c:manualLayout>
                  <c:x val="3.8684207974817045E-2"/>
                  <c:y val="-1.03377061199350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775-4F6C-9CF5-E8693AFEF6D7}"/>
                </c:ext>
              </c:extLst>
            </c:dLbl>
            <c:dLbl>
              <c:idx val="4"/>
              <c:layout>
                <c:manualLayout>
                  <c:x val="4.7713593472426999E-2"/>
                  <c:y val="-1.062431175745346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775-4F6C-9CF5-E8693AFEF6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775-4F6C-9CF5-E8693AFEF6D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102129066940155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18</a:t>
            </a:r>
          </a:p>
        </c:rich>
      </c:tx>
      <c:layout>
        <c:manualLayout>
          <c:xMode val="edge"/>
          <c:yMode val="edge"/>
          <c:x val="0.28041108670429316"/>
          <c:y val="3.102795526780799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571-4DDA-91CD-3383EA06B1E7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571-4DDA-91CD-3383EA06B1E7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571-4DDA-91CD-3383EA06B1E7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571-4DDA-91CD-3383EA06B1E7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571-4DDA-91CD-3383EA06B1E7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571-4DDA-91CD-3383EA06B1E7}"/>
              </c:ext>
            </c:extLst>
          </c:dPt>
          <c:dLbls>
            <c:dLbl>
              <c:idx val="4"/>
              <c:layout>
                <c:manualLayout>
                  <c:x val="4.7713593472426999E-2"/>
                  <c:y val="3.163156411046041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F571-4DDA-91CD-3383EA06B1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1</c:v>
                </c:pt>
                <c:pt idx="1">
                  <c:v/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571-4DDA-91CD-3383EA06B1E7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2662071625332479E-2"/>
          <c:y val="0.76928752805894518"/>
          <c:w val="0.95467558742446801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0.8</c:v>
                </c:pt>
                <c:pt idx="1">
                  <c:v>0.2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5821219998556423E-2"/>
          <c:y val="0.76928752805894518"/>
          <c:w val="0.96493686486463193"/>
          <c:h val="0.2031375356040557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mc="http://schemas.openxmlformats.org/markup-compatibility/2006" xmlns:c14="http://schemas.microsoft.com/office/drawing/2007/8/2/chart" xmlns:c16="http://schemas.microsoft.com/office/drawing/2014/chart" xmlns:c15="http://schemas.microsoft.com/office/drawing/2012/chart"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ser>
          <c:idx val="0"/>
          <c:order val="0"/>
          <c:tx>
            <c:strRef>
              <c:f>Hárok1!$B$1</c:f>
              <c:strCache>
                <c:ptCount val="1"/>
                <c:pt idx="0">
                  <c:v>-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4"/>
              <c:layout>
                <c:manualLayout>
                  <c:x val="5.1133968355287891E-2"/>
                  <c:y val="7.21003320373372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I fully agree with it</c:v>
                </c:pt>
                <c:pt idx="1">
                  <c:v>I partially agree with it</c:v>
                </c:pt>
                <c:pt idx="2">
                  <c:v>I do not have my opinion on that</c:v>
                </c:pt>
                <c:pt idx="3">
                  <c:v>I tend to disagree</c:v>
                </c:pt>
                <c:pt idx="4">
                  <c:v>I completely object to that</c:v>
                </c:pt>
                <c:pt idx="5">
                  <c:v>Did not answer</c:v>
                </c:pt>
              </c:strCache>
            </c:strRef>
          </c:cat>
          <c:val>
            <c:numRef>
              <c:f>Hárok1!$B$2:$B$7</c:f>
              <c:numCache>
                <c:formatCode>0%</c:formatCode>
                <c:ptCount val="6"/>
                <c:pt idx="0">
                  <c:v>0.6</c:v>
                </c:pt>
                <c:pt idx="1">
                  <c:v>0.4</c:v>
                </c:pt>
                <c:pt idx="2">
                  <c:v/>
                </c:pt>
                <c:pt idx="3">
                  <c:v/>
                </c:pt>
                <c:pt idx="4">
                  <c:v/>
                </c:pt>
                <c:pt idx="5">
                  <c:v/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7454675318099612E-2"/>
          <c:y val="0.76469170533611208"/>
          <c:w val="0.96166995422554546"/>
          <c:h val="0.2077333583268888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33017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2022-05-31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jpe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slide1.xml><?xml version="1.0" encoding="utf-8"?>
<p:sld xmlns:a16="http://schemas.microsoft.com/office/drawing/2014/main" xmlns:ma14="http://schemas.microsoft.com/office/mac/drawingml/2011/main" xmlns:a14="http://schemas.microsoft.com/office/drawing/2010/main" xmlns:p14="http://schemas.microsoft.com/office/powerpoint/2010/main" xmlns:mc="http://schemas.openxmlformats.org/markup-compatibility/2006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4048940" y="3128917"/>
            <a:ext cx="7673323" cy="1980350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Quality of the </a:t>
            </a:r>
            <a:r>
              <a:rPr lang="en-US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master's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degree study programme</a:t>
            </a:r>
            <a:endParaRPr lang="en-US" sz="2000" dirty="0">
              <a:latin typeface="Myriad Pro"/>
              <a:ea typeface="+mn-lt"/>
              <a:cs typeface="Segoe UI Semibold"/>
            </a:endParaRPr>
          </a:p>
          <a:p>
            <a:pPr algn="ctr"/>
            <a:r>
              <a:rPr lang="en-US" sz="2000" i="1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Financial Management</a:t>
            </a:r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of the</a:t>
            </a:r>
            <a:r>
              <a:rPr lang="en-GB" sz="2000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 </a:t>
            </a:r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study field </a:t>
            </a:r>
            <a:r>
              <a:rPr lang="en-GB" sz="2000" i="1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ea typeface="+mn-lt"/>
                <a:cs typeface="Segoe UI Semibold"/>
              </a:rPr>
              <a:t>Finance</a:t>
            </a:r>
            <a:endParaRPr lang="en-GB" sz="2000" i="1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/>
              <a:ea typeface="+mn-lt"/>
              <a:cs typeface="Segoe UI Semibold"/>
            </a:endParaRPr>
          </a:p>
          <a:p>
            <a:pPr algn="ctr"/>
            <a:endParaRPr lang="en-GB" sz="2000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/>
              </a:rPr>
              <a:t>2024 - 2025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 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 panose="020B0503030403020204" pitchFamily="34" charset="0"/>
                <a:cs typeface="Segoe UI Semibold" panose="020B0702040204020203" pitchFamily="34" charset="0"/>
              </a:rPr>
              <a:t>Students’ opinions presentation </a:t>
            </a: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 dirty="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</a:t>
            </a:r>
            <a:r>
              <a:rPr lang="en-US" altLang="x-none" sz="360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UNIVERSITY</a:t>
            </a:r>
            <a:endParaRPr lang="x-none" altLang="x-none" sz="360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24" name="Picture 23" descr="Logo, company name&#10;&#10;Description automatically generated">
            <a:extLst>
              <a:ext uri="{FF2B5EF4-FFF2-40B4-BE49-F238E27FC236}">
                <a16:creationId xmlns:a16="http://schemas.microsoft.com/office/drawing/2014/main" id="{916A0881-64A6-4644-9859-44C2C7465B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088" y="5406541"/>
            <a:ext cx="1500175" cy="927381"/>
          </a:xfrm>
          <a:prstGeom prst="rect">
            <a:avLst/>
          </a:prstGeom>
        </p:spPr>
      </p:pic>
      <p:pic>
        <p:nvPicPr>
          <p:cNvPr id="3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E0A00120-2A7B-40BB-9747-BC3DFF9F2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529330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7938619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70C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8" y="5624055"/>
            <a:ext cx="843612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100%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00000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with quality of the course units of the master's degree study </a:t>
            </a:r>
            <a:r>
              <a:rPr lang="en-US" sz="1600" dirty="0" err="1">
                <a:solidFill>
                  <a:srgbClr val="C00000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Financial Management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of the study field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Finance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18" name="Rectangle: Rounded Corners 38">
            <a:extLst>
              <a:ext uri="{FF2B5EF4-FFF2-40B4-BE49-F238E27FC236}">
                <a16:creationId xmlns:a16="http://schemas.microsoft.com/office/drawing/2014/main" id="{E2B3A265-1902-41C2-904F-B0302B204B41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D4DAC188-8764-4477-8FF4-AC093B95AA8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3140248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5AFCCF81-3C28-4761-8B2F-59ACE373F4EA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23" name="Rectangle: Rounded Corners 38">
            <a:extLst>
              <a:ext uri="{FF2B5EF4-FFF2-40B4-BE49-F238E27FC236}">
                <a16:creationId xmlns:a16="http://schemas.microsoft.com/office/drawing/2014/main" id="{2CD24DEF-060C-47E1-A163-20D867E51B9D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4" name="Graf 5">
            <a:extLst>
              <a:ext uri="{FF2B5EF4-FFF2-40B4-BE49-F238E27FC236}">
                <a16:creationId xmlns:a16="http://schemas.microsoft.com/office/drawing/2014/main" id="{2B86DBC0-BC72-400A-B283-DB468938FC5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286695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5" name="Rectangle 24">
            <a:extLst>
              <a:ext uri="{FF2B5EF4-FFF2-40B4-BE49-F238E27FC236}">
                <a16:creationId xmlns:a16="http://schemas.microsoft.com/office/drawing/2014/main" id="{7C19FFD2-E5E7-49F8-A1D5-BE2D7CDAFA32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A7A9E33-3BFA-4DF7-852A-6AA51646A3A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986962" y="435552"/>
            <a:ext cx="1933575" cy="127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8" grpId="0" animBg="1"/>
      <p:bldGraphic spid="19" grpId="0" uiExpand="1">
        <p:bldSub>
          <a:bldChart bld="category"/>
        </p:bldSub>
      </p:bldGraphic>
      <p:bldP spid="20" grpId="0"/>
      <p:bldP spid="23" grpId="0" animBg="1"/>
      <p:bldGraphic spid="24" grpId="0" uiExpand="1">
        <p:bldSub>
          <a:bldChart bld="category"/>
        </p:bldSub>
      </p:bldGraphic>
      <p:bldP spid="25" grpId="0"/>
    </p:bldLst>
  </p:timing>
</p:sld>
</file>

<file path=ppt/slides/slide3.xml><?xml version="1.0" encoding="utf-8"?>
<p:sld xmlns:a16="http://schemas.microsoft.com/office/drawing/2014/main" xmlns:p14="http://schemas.microsoft.com/office/powerpoint/2010/main" xmlns:c="http://schemas.openxmlformats.org/drawingml/2006/chart"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2024 - 2025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7" y="5624055"/>
            <a:ext cx="8754361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100%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of the master's degree study </a:t>
            </a:r>
            <a:r>
              <a:rPr lang="en-US" sz="1600" dirty="0" err="1">
                <a:solidFill>
                  <a:srgbClr val="CF324F"/>
                </a:solidFill>
                <a:latin typeface="Myriad Pro"/>
              </a:rPr>
              <a:t>programme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00000"/>
                </a:solidFill>
                <a:latin typeface="Arial"/>
                <a:cs typeface="Arial"/>
              </a:rPr>
              <a:t>Financial Management</a:t>
            </a:r>
            <a:r>
              <a:rPr lang="en-US" sz="1600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Myriad Pro"/>
              </a:rPr>
              <a:t>Finance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48965810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02924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 dirty="0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1677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1121</TotalTime>
  <Words>238</Words>
  <Application>Microsoft Office PowerPoint</Application>
  <PresentationFormat>Plačiaekranė</PresentationFormat>
  <Paragraphs>27</Paragraphs>
  <Slides>3</Slides>
  <Notes>3</Notes>
  <HiddenSlides>0</HiddenSlides>
  <MMClips>0</MMClips>
  <ScaleCrop>false</ScaleCrop>
  <HeadingPairs>
    <vt:vector size="6" baseType="variant">
      <vt:variant>
        <vt:lpstr>Naudojami šriftai</vt:lpstr>
      </vt:variant>
      <vt:variant>
        <vt:i4>11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3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Regular</vt:lpstr>
      <vt:lpstr>Myriad Pro</vt:lpstr>
      <vt:lpstr>Montserrat</vt:lpstr>
      <vt:lpstr>Nexa Bold</vt:lpstr>
      <vt:lpstr>Segoe UI Semibold</vt:lpstr>
      <vt:lpstr>Office Theme</vt:lpstr>
      <vt:lpstr>„PowerPoint“ pateiktis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Rimas Misevičius</cp:lastModifiedBy>
  <cp:revision>104</cp:revision>
  <dcterms:created xsi:type="dcterms:W3CDTF">2021-04-08T09:21:09Z</dcterms:created>
  <dcterms:modified xsi:type="dcterms:W3CDTF">2022-05-31T12:48:31Z</dcterms:modified>
</cp:coreProperties>
</file>