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180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0.83</c:v>
                </c:pt>
                <c:pt idx="1">
                  <c:v>0.08</c:v>
                </c:pt>
                <c:pt idx="2">
                  <c:v>0.03</c:v>
                </c:pt>
                <c:pt idx="3">
                  <c:v>0.02</c:v>
                </c:pt>
                <c:pt idx="4">
                  <c:v/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180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0.81</c:v>
                </c:pt>
                <c:pt idx="1">
                  <c:v>0.09</c:v>
                </c:pt>
                <c:pt idx="2">
                  <c:v>0.03</c:v>
                </c:pt>
                <c:pt idx="3">
                  <c:v>0.02</c:v>
                </c:pt>
                <c:pt idx="4">
                  <c:v/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11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11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0.82</c:v>
                </c:pt>
                <c:pt idx="1">
                  <c:v>0.09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Europos ir tarptautinė verslo teisė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91%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Europos ir tarptautinė verslo teisė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91%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Europos ir tarptautinė verslo teisė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