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104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0.05</c:v>
                </c:pt>
                <c:pt idx="2">
                  <c:v>0.04</c:v>
                </c:pt>
                <c:pt idx="3">
                  <c:v/>
                </c:pt>
                <c:pt idx="4">
                  <c:v/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104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0.06</c:v>
                </c:pt>
                <c:pt idx="2">
                  <c:v>0.05</c:v>
                </c:pt>
                <c:pt idx="3">
                  <c:v>0.01</c:v>
                </c:pt>
                <c:pt idx="4">
                  <c:v/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European Union Law and Governance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European Union Law and Governance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European Union Law and Governance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