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47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0.79</c:v>
                </c:pt>
                <c:pt idx="1">
                  <c:v>0.15</c:v>
                </c:pt>
                <c:pt idx="2">
                  <c:v>0.02</c:v>
                </c:pt>
                <c:pt idx="3">
                  <c:v>0.04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47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0.09</c:v>
                </c:pt>
                <c:pt idx="2">
                  <c:v>0.02</c:v>
                </c:pt>
                <c:pt idx="3">
                  <c:v>0.04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Environmental Law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Environmental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Environmental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