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19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0.74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19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0.68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0.57</c:v>
                </c:pt>
                <c:pt idx="1">
                  <c:v>0.14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Darbo  teisė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71%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Darbo  teisė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71%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Darbo  teisė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