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181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0.85</c:v>
                </c:pt>
                <c:pt idx="1">
                  <c:v>0.04</c:v>
                </c:pt>
                <c:pt idx="2">
                  <c:v>0.04</c:v>
                </c:pt>
                <c:pt idx="3">
                  <c:v/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181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0.03</c:v>
                </c:pt>
                <c:pt idx="2">
                  <c:v>0.04</c:v>
                </c:pt>
                <c:pt idx="3">
                  <c:v>0.01</c:v>
                </c:pt>
                <c:pt idx="4">
                  <c:v>0.03</c:v>
                </c:pt>
                <c:pt idx="5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>0.1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0.9</c:v>
                </c:pt>
                <c:pt idx="1">
                  <c:v>0.1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Civil and Business Law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88%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Civil and Business 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