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122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0.09</c:v>
                </c:pt>
                <c:pt idx="2">
                  <c:v>0.05</c:v>
                </c:pt>
                <c:pt idx="3">
                  <c:v>0.01</c:v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122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0.09</c:v>
                </c:pt>
                <c:pt idx="2">
                  <c:v>0.05</c:v>
                </c:pt>
                <c:pt idx="3">
                  <c:v>0.01</c:v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0.82</c:v>
                </c:pt>
                <c:pt idx="1">
                  <c:v>0.18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0.73</c:v>
                </c:pt>
                <c:pt idx="1">
                  <c:v>0.27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Administracinė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Administracinė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Administracinė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