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94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0.21</c:v>
                </c:pt>
                <c:pt idx="2">
                  <c:v>0.05</c:v>
                </c:pt>
                <c:pt idx="3">
                  <c:v>0.02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94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0.69</c:v>
                </c:pt>
                <c:pt idx="1">
                  <c:v>0.14</c:v>
                </c:pt>
                <c:pt idx="2">
                  <c:v>0.06</c:v>
                </c:pt>
                <c:pt idx="3">
                  <c:v>0.05</c:v>
                </c:pt>
                <c:pt idx="4">
                  <c:v>0.03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0.17</c:v>
                </c:pt>
                <c:pt idx="1">
                  <c:v>0.33</c:v>
                </c:pt>
                <c:pt idx="2">
                  <c:v/>
                </c:pt>
                <c:pt idx="3">
                  <c:v>0.33</c:v>
                </c:pt>
                <c:pt idx="4">
                  <c:v>0.17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0.17</c:v>
                </c:pt>
                <c:pt idx="1">
                  <c:v>0.33</c:v>
                </c:pt>
                <c:pt idx="2">
                  <c:v/>
                </c:pt>
                <c:pt idx="3">
                  <c:v>0.17</c:v>
                </c:pt>
                <c:pt idx="4">
                  <c:v>0.33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Vertimo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Vertimas ir redagavimas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86%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Vertimo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Vertimas ir redagavimas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50%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Vertimo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Vertimas ir redagavimas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