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94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0.67</c:v>
                </c:pt>
                <c:pt idx="1">
                  <c:v>0.21</c:v>
                </c:pt>
                <c:pt idx="2">
                  <c:v>0.05</c:v>
                </c:pt>
                <c:pt idx="3">
                  <c:v>0.02</c:v>
                </c:pt>
                <c:pt idx="4">
                  <c:v>0.03</c:v>
                </c:pt>
                <c:pt idx="5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94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0.69</c:v>
                </c:pt>
                <c:pt idx="1">
                  <c:v>0.14</c:v>
                </c:pt>
                <c:pt idx="2">
                  <c:v>0.06</c:v>
                </c:pt>
                <c:pt idx="3">
                  <c:v>0.05</c:v>
                </c:pt>
                <c:pt idx="4">
                  <c:v>0.03</c:v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6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0.17</c:v>
                </c:pt>
                <c:pt idx="1">
                  <c:v>0.33</c:v>
                </c:pt>
                <c:pt idx="2">
                  <c:v/>
                </c:pt>
                <c:pt idx="3">
                  <c:v>0.33</c:v>
                </c:pt>
                <c:pt idx="4">
                  <c:v>0.17</c:v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6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0.17</c:v>
                </c:pt>
                <c:pt idx="1">
                  <c:v>0.33</c:v>
                </c:pt>
                <c:pt idx="2">
                  <c:v/>
                </c:pt>
                <c:pt idx="3">
                  <c:v>0.17</c:v>
                </c:pt>
                <c:pt idx="4">
                  <c:v>0.33</c:v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bachelor's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Translation and Editing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Translation Studies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86%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bachelor's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Translation and Editing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Translation Studies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50%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bachelor's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Translation and Editing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Translation Studies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