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240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0.64</c:v>
                </c:pt>
                <c:pt idx="1">
                  <c:v>0.03</c:v>
                </c:pt>
                <c:pt idx="2">
                  <c:v>0.17</c:v>
                </c:pt>
                <c:pt idx="3">
                  <c:v>0.02</c:v>
                </c:pt>
                <c:pt idx="4">
                  <c:v>0.03</c:v>
                </c:pt>
                <c:pt idx="5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240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0.69</c:v>
                </c:pt>
                <c:pt idx="1">
                  <c:v>0.02</c:v>
                </c:pt>
                <c:pt idx="2">
                  <c:v>0.18</c:v>
                </c:pt>
                <c:pt idx="3">
                  <c:v>0.03</c:v>
                </c:pt>
                <c:pt idx="4">
                  <c:v>0.03</c:v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4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/>
                </c:pt>
                <c:pt idx="1">
                  <c:v>0.5</c:v>
                </c:pt>
                <c:pt idx="2">
                  <c:v>0.5</c:v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4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/>
                </c:pt>
                <c:pt idx="1">
                  <c:v>0.5</c:v>
                </c:pt>
                <c:pt idx="2">
                  <c:v>0.25</c:v>
                </c:pt>
                <c:pt idx="3">
                  <c:v>0.25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bakalauro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 (specializacija - teisės ir tarptautinių santykių)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69%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bakalauro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 (specializacija - teisės ir tarptautinių santykių)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50%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bakalauro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 (specializacija - teisės ir tarptautinių santykių)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