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CA15-7248-FE66-1E9A-0550513485DD}" v="6" dt="2021-07-23T12:33:28.325"/>
    <p1510:client id="{5A62A999-0025-EF93-0D85-1C946087ECA6}" v="131" dt="2021-07-23T10:59:44.024"/>
    <p1510:client id="{75982612-5E60-9EF5-7612-14EC4AA5BD1A}" v="2" dt="2021-07-23T13:02:37.396"/>
    <p1510:client id="{D383F507-165F-3AE5-C858-F90C78E8E536}" v="2" dt="2021-07-23T07:33:36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06" d="100"/>
          <a:sy n="106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theme" Target="theme/theme1.xml" Id="rId8" /><Relationship Type="http://schemas.openxmlformats.org/officeDocument/2006/relationships/slide" Target="slides/slide2.xml" Id="rId3" /><Relationship Type="http://schemas.openxmlformats.org/officeDocument/2006/relationships/viewProps" Target="viewProps.xml" Id="rId7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presProps" Target="presProps.xml" Id="rId6" /><Relationship Type="http://schemas.microsoft.com/office/2015/10/relationships/revisionInfo" Target="revisionInfo.xml" Id="rId11" /><Relationship Type="http://schemas.openxmlformats.org/officeDocument/2006/relationships/notesMaster" Target="notesMasters/notesMaster1.xml" Id="rId5" /><Relationship Type="http://schemas.microsoft.com/office/2016/11/relationships/changesInfo" Target="changesInfos/changesInfo1.xml" Id="rId10" /><Relationship Type="http://schemas.openxmlformats.org/officeDocument/2006/relationships/tableStyles" Target="tableStyles.xml" Id="rId9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D383F507-165F-3AE5-C858-F90C78E8E536}"/>
    <pc:docChg chg="modSld">
      <pc:chgData name="Živilė Naužemienė" userId="S::zivile.nauzemiene@mruni.eu::bd8cf3aa-7c0a-461f-ba82-1fc8d10be57d" providerId="AD" clId="Web-{D383F507-165F-3AE5-C858-F90C78E8E536}" dt="2021-07-23T07:33:36.249" v="3" actId="14100"/>
      <pc:docMkLst>
        <pc:docMk/>
      </pc:docMkLst>
      <pc:sldChg chg="modSp">
        <pc:chgData name="Živilė Naužemienė" userId="S::zivile.nauzemiene@mruni.eu::bd8cf3aa-7c0a-461f-ba82-1fc8d10be57d" providerId="AD" clId="Web-{D383F507-165F-3AE5-C858-F90C78E8E536}" dt="2021-07-23T07:33:36.249" v="3" actId="14100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D383F507-165F-3AE5-C858-F90C78E8E536}" dt="2021-07-23T07:33:36.249" v="3" actId="14100"/>
          <ac:spMkLst>
            <pc:docMk/>
            <pc:sldMk cId="174167792" sldId="2946"/>
            <ac:spMk id="20" creationId="{4CF451DD-33DC-A34C-8286-A2A6EC6403A2}"/>
          </ac:spMkLst>
        </pc:spChg>
        <pc:graphicFrameChg chg="mod">
          <ac:chgData name="Živilė Naužemienė" userId="S::zivile.nauzemiene@mruni.eu::bd8cf3aa-7c0a-461f-ba82-1fc8d10be57d" providerId="AD" clId="Web-{D383F507-165F-3AE5-C858-F90C78E8E536}" dt="2021-07-23T07:33:34.812" v="2" actId="14100"/>
          <ac:graphicFrameMkLst>
            <pc:docMk/>
            <pc:sldMk cId="174167792" sldId="2946"/>
            <ac:graphicFrameMk id="23" creationId="{87F85549-BBE1-EC43-93D4-ADD876CA8419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5A62A999-0025-EF93-0D85-1C946087ECA6}"/>
    <pc:docChg chg="modSld">
      <pc:chgData name="Živilė Naužemienė" userId="S::zivile.nauzemiene@mruni.eu::bd8cf3aa-7c0a-461f-ba82-1fc8d10be57d" providerId="AD" clId="Web-{5A62A999-0025-EF93-0D85-1C946087ECA6}" dt="2021-07-23T10:59:44.024" v="70" actId="20577"/>
      <pc:docMkLst>
        <pc:docMk/>
      </pc:docMkLst>
      <pc:sldChg chg="modSp">
        <pc:chgData name="Živilė Naužemienė" userId="S::zivile.nauzemiene@mruni.eu::bd8cf3aa-7c0a-461f-ba82-1fc8d10be57d" providerId="AD" clId="Web-{5A62A999-0025-EF93-0D85-1C946087ECA6}" dt="2021-07-23T10:42:46.687" v="50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A62A999-0025-EF93-0D85-1C946087ECA6}" dt="2021-07-23T10:42:46.687" v="50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8:46.976" v="65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A62A999-0025-EF93-0D85-1C946087ECA6}" dt="2021-07-23T10:58:46.976" v="65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6:01.893" v="52" actId="20577"/>
          <ac:spMkLst>
            <pc:docMk/>
            <pc:sldMk cId="1090319222" sldId="2945"/>
            <ac:spMk id="121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9:44.024" v="70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5A62A999-0025-EF93-0D85-1C946087ECA6}" dt="2021-07-23T10:58:55.476" v="69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9:44.024" v="70" actId="20577"/>
          <ac:spMkLst>
            <pc:docMk/>
            <pc:sldMk cId="174167792" sldId="2946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75982612-5E60-9EF5-7612-14EC4AA5BD1A}"/>
    <pc:docChg chg="modSld">
      <pc:chgData name="Živilė Naužemienė" userId="S::zivile.nauzemiene@mruni.eu::bd8cf3aa-7c0a-461f-ba82-1fc8d10be57d" providerId="AD" clId="Web-{75982612-5E60-9EF5-7612-14EC4AA5BD1A}" dt="2021-07-23T13:02:37.396" v="3"/>
      <pc:docMkLst>
        <pc:docMk/>
      </pc:docMkLst>
      <pc:sldChg chg="addSp delSp modSp">
        <pc:chgData name="Živilė Naužemienė" userId="S::zivile.nauzemiene@mruni.eu::bd8cf3aa-7c0a-461f-ba82-1fc8d10be57d" providerId="AD" clId="Web-{75982612-5E60-9EF5-7612-14EC4AA5BD1A}" dt="2021-07-23T13:02:37.396" v="3"/>
        <pc:sldMkLst>
          <pc:docMk/>
          <pc:sldMk cId="1090319222" sldId="2945"/>
        </pc:sldMkLst>
        <pc:spChg chg="add del">
          <ac:chgData name="Živilė Naužemienė" userId="S::zivile.nauzemiene@mruni.eu::bd8cf3aa-7c0a-461f-ba82-1fc8d10be57d" providerId="AD" clId="Web-{75982612-5E60-9EF5-7612-14EC4AA5BD1A}" dt="2021-07-23T13:02:37.396" v="3"/>
          <ac:spMkLst>
            <pc:docMk/>
            <pc:sldMk cId="1090319222" sldId="2945"/>
            <ac:spMk id="2" creationId="{6ABFB1E6-9DF5-4302-8ADC-64DC09D06D05}"/>
          </ac:spMkLst>
        </pc:spChg>
        <pc:graphicFrameChg chg="mod">
          <ac:chgData name="Živilė Naužemienė" userId="S::zivile.nauzemiene@mruni.eu::bd8cf3aa-7c0a-461f-ba82-1fc8d10be57d" providerId="AD" clId="Web-{75982612-5E60-9EF5-7612-14EC4AA5BD1A}" dt="2021-07-23T13:01:50.911" v="1" actId="1076"/>
          <ac:graphicFrameMkLst>
            <pc:docMk/>
            <pc:sldMk cId="1090319222" sldId="2945"/>
            <ac:graphicFrameMk id="19" creationId="{DDBA9911-8F1C-4734-9FE0-E22BDFF6460E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16FCCA15-7248-FE66-1E9A-0550513485DD}"/>
    <pc:docChg chg="modSld">
      <pc:chgData name="Živilė Naužemienė" userId="S::zivile.nauzemiene@mruni.eu::bd8cf3aa-7c0a-461f-ba82-1fc8d10be57d" providerId="AD" clId="Web-{16FCCA15-7248-FE66-1E9A-0550513485DD}" dt="2021-07-23T12:33:27.387" v="1" actId="20577"/>
      <pc:docMkLst>
        <pc:docMk/>
      </pc:docMkLst>
      <pc:sldChg chg="modSp">
        <pc:chgData name="Živilė Naužemienė" userId="S::zivile.nauzemiene@mruni.eu::bd8cf3aa-7c0a-461f-ba82-1fc8d10be57d" providerId="AD" clId="Web-{16FCCA15-7248-FE66-1E9A-0550513485DD}" dt="2021-07-23T12:33:13.106" v="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16FCCA15-7248-FE66-1E9A-0550513485DD}" dt="2021-07-23T12:33:13.106" v="0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16FCCA15-7248-FE66-1E9A-0550513485DD}" dt="2021-07-23T12:33:27.387" v="1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16FCCA15-7248-FE66-1E9A-0550513485DD}" dt="2021-07-23T12:33:27.387" v="1" actId="20577"/>
          <ac:spMkLst>
            <pc:docMk/>
            <pc:sldMk cId="174167792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25</a:t>
            </a:r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70-43A7-804E-71E03DADB35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70-43A7-804E-71E03DADB35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70-43A7-804E-71E03DADB35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670-43A7-804E-71E03DADB35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70-43A7-804E-71E03DADB35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70-43A7-804E-71E03DADB35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6E4D83-C9B3-4700-8C8D-FA86FE2F8C82}" type="VALUE">
                      <a:rPr lang="en-US">
                        <a:solidFill>
                          <a:schemeClr val="tx1"/>
                        </a:solidFill>
                      </a:rPr>
                      <a:pPr/>
                      <a:t>[REIKŠMĖ]</a:t>
                    </a:fld>
                    <a:endParaRPr lang="lt-L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70-43A7-804E-71E03DADB35D}"/>
                </c:ext>
              </c:extLst>
            </c:dLbl>
            <c:dLbl>
              <c:idx val="4"/>
              <c:layout>
                <c:manualLayout>
                  <c:x val="4.7713593472426999E-2"/>
                  <c:y val="-2.4411779925952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70-43A7-804E-71E03DADB3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0.84</c:v>
                </c:pt>
                <c:pt idx="1">
                  <c:v>0.12</c:v>
                </c:pt>
                <c:pt idx="2">
                  <c:v/>
                </c:pt>
                <c:pt idx="3">
                  <c:v>0.04</c:v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70-43A7-804E-71E03DADB35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en-US" baseline="0" dirty="0"/>
              <a:t> 25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56237779906411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AE-4209-A45C-1FF93BA1EE4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AE-4209-A45C-1FF93BA1EE4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AE-4209-A45C-1FF93BA1EE4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AE-4209-A45C-1FF93BA1EE4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AE-4209-A45C-1FF93BA1EE4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BAE-4209-A45C-1FF93BA1EE42}"/>
              </c:ext>
            </c:extLst>
          </c:dPt>
          <c:dLbls>
            <c:dLbl>
              <c:idx val="4"/>
              <c:layout>
                <c:manualLayout>
                  <c:x val="4.4293167659038964E-2"/>
                  <c:y val="-1.98159572031198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AE-4209-A45C-1FF93BA1E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0.84</c:v>
                </c:pt>
                <c:pt idx="1">
                  <c:v>0.12</c:v>
                </c:pt>
                <c:pt idx="2">
                  <c:v/>
                </c:pt>
                <c:pt idx="3">
                  <c:v>0.04</c:v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AE-4209-A45C-1FF93BA1EE42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920800" y="3222941"/>
            <a:ext cx="7958087" cy="1180131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US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Teisės</a:t>
            </a:r>
            <a:r>
              <a:rPr lang="lt-LT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krypties </a:t>
            </a:r>
            <a:r>
              <a:rPr lang="en-US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bakalauro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studijų programos </a:t>
            </a:r>
            <a:r>
              <a:rPr lang="en-US" sz="24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 (specializacija - teisės ir penitencinės veiklos)</a:t>
            </a:r>
            <a:endParaRPr lang="lt-LT" sz="2400" i="1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/>
            </a:endParaRPr>
          </a:p>
          <a:p>
            <a:pPr algn="ctr"/>
            <a:r>
              <a:rPr lang="en-US" sz="24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 m. </a:t>
            </a:r>
            <a:r>
              <a:rPr lang="en-US" sz="2400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</a:t>
            </a:r>
            <a:endParaRPr lang="lt-LT" sz="24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lt-LT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studentų nuomonės apie studijų kokybę pristatymas </a:t>
            </a:r>
            <a:endParaRPr lang="lt-LT" sz="24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 panose="020B0503030403020204" pitchFamily="34" charset="0"/>
                <a:ea typeface="Open Sans" panose="020B0606030504020204" pitchFamily="34" charset="0"/>
                <a:cs typeface="Arial" panose="020B0604020202020204" pitchFamily="34" charset="0"/>
                <a:sym typeface="Poppins Medium" charset="0"/>
              </a:rPr>
              <a:t>MYKOLO ROMERIO UNIVERSITETAS</a:t>
            </a:r>
            <a:endParaRPr lang="x-none" altLang="x-none" sz="3600">
              <a:solidFill>
                <a:srgbClr val="000000"/>
              </a:solidFill>
              <a:latin typeface="Myriad Pro" panose="020B0503030403020204" pitchFamily="34" charset="0"/>
              <a:ea typeface="Open Sans" panose="020B0606030504020204" pitchFamily="34" charset="0"/>
              <a:cs typeface="Arial" panose="020B0604020202020204" pitchFamily="34" charset="0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76117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DALYKŲ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3216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00000"/>
                </a:solidFill>
                <a:latin typeface="Arial"/>
                <a:cs typeface="Arial"/>
              </a:rPr>
              <a:t>96%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dalyvavusių studentų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yra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labai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arba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krypties bakalauro studijų programos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 (specializacija - teisės ir penitencinės veiklos)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studijų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dalykų kokybe.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263FA1BF-0832-4719-B558-2E4C13B23683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DBA9911-8F1C-4734-9FE0-E22BDFF64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94683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2A3B33AE-1032-41CB-8345-A411C2E2A24B}"/>
              </a:ext>
            </a:extLst>
          </p:cNvPr>
          <p:cNvSpPr/>
          <p:nvPr/>
        </p:nvSpPr>
        <p:spPr>
          <a:xfrm>
            <a:off x="1365162" y="1731700"/>
            <a:ext cx="336385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PASITENKINIMAS STUDIJŲ DALYKŲ TURINIO (TEMŲ) KOKYBE</a:t>
            </a: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1CD05ABC-D228-444D-9E4F-6E468BC1F6B8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36CF0874-7107-44DD-9D65-307775D3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52774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B1F255-61D8-43AD-A25C-4A4ED425C66A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STUDIJŲ DALYKŲ DĖSTYMO</a:t>
            </a:r>
            <a:r>
              <a:rPr lang="sk-SK" sz="1200" b="1" dirty="0">
                <a:latin typeface="Myriad Pro" panose="020B0503030403020204" pitchFamily="34" charset="0"/>
                <a:cs typeface="Segoe UI Semibold"/>
              </a:rPr>
              <a:t> KOKYBE</a:t>
            </a:r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 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212</Words>
  <Application>Microsoft Office PowerPoint</Application>
  <PresentationFormat>Plačiaekranė</PresentationFormat>
  <Paragraphs>24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75</cp:revision>
  <dcterms:created xsi:type="dcterms:W3CDTF">2021-04-08T09:21:09Z</dcterms:created>
  <dcterms:modified xsi:type="dcterms:W3CDTF">2022-05-05T08:56:06Z</dcterms:modified>
</cp:coreProperties>
</file>