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401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0.76</c:v>
                </c:pt>
                <c:pt idx="1">
                  <c:v>0.05</c:v>
                </c:pt>
                <c:pt idx="2">
                  <c:v>0.09</c:v>
                </c:pt>
                <c:pt idx="3">
                  <c:v>0.03</c:v>
                </c:pt>
                <c:pt idx="4">
                  <c:v>0.02</c:v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401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0.76</c:v>
                </c:pt>
                <c:pt idx="1">
                  <c:v>0.04</c:v>
                </c:pt>
                <c:pt idx="2">
                  <c:v>0.09</c:v>
                </c:pt>
                <c:pt idx="3">
                  <c:v>0.03</c:v>
                </c:pt>
                <c:pt idx="4">
                  <c:v>0.03</c:v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7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0.43</c:v>
                </c:pt>
                <c:pt idx="1">
                  <c:v>0.29</c:v>
                </c:pt>
                <c:pt idx="2">
                  <c:v>0.14</c:v>
                </c:pt>
                <c:pt idx="3">
                  <c:v/>
                </c:pt>
                <c:pt idx="4">
                  <c:v/>
                </c:pt>
                <c:pt idx="5">
                  <c:v>0.14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7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0.71</c:v>
                </c:pt>
                <c:pt idx="1">
                  <c:v>0.14</c:v>
                </c:pt>
                <c:pt idx="2">
                  <c:v>0.14</c:v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bakalauro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 (specializacija - teisės ir finansinių technologijų)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81%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bakalauro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 (specializacija - teisės ir finansinių technologijų)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79%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bakalauro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 (specializacija - teisės ir finansinių technologijų)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