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436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436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0.4</c:v>
                </c:pt>
                <c:pt idx="2">
                  <c:v/>
                </c:pt>
                <c:pt idx="3">
                  <c:v>0.07</c:v>
                </c:pt>
                <c:pt idx="4">
                  <c:v/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0.47</c:v>
                </c:pt>
                <c:pt idx="1">
                  <c:v>0.33</c:v>
                </c:pt>
                <c:pt idx="2">
                  <c:v>0.07</c:v>
                </c:pt>
                <c:pt idx="3">
                  <c:v>0.07</c:v>
                </c:pt>
                <c:pt idx="4">
                  <c:v/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policijos veikla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policijos veikla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83%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