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528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0.03</c:v>
                </c:pt>
                <c:pt idx="2">
                  <c:v>0.04</c:v>
                </c:pt>
                <c:pt idx="3">
                  <c:v>0.02</c:v>
                </c:pt>
                <c:pt idx="4">
                  <c:v>0.01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528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0.88</c:v>
                </c:pt>
                <c:pt idx="1">
                  <c:v>0.03</c:v>
                </c:pt>
                <c:pt idx="2">
                  <c:v>0.04</c:v>
                </c:pt>
                <c:pt idx="3">
                  <c:v>0.01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30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0.63</c:v>
                </c:pt>
                <c:pt idx="1">
                  <c:v>0.23</c:v>
                </c:pt>
                <c:pt idx="2">
                  <c:v>0.1</c:v>
                </c:pt>
                <c:pt idx="3">
                  <c:v>0.03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30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0.63</c:v>
                </c:pt>
                <c:pt idx="1">
                  <c:v>0.17</c:v>
                </c:pt>
                <c:pt idx="2">
                  <c:v>0.13</c:v>
                </c:pt>
                <c:pt idx="3">
                  <c:v>0.07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muitinės veikla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92%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muitinės veikla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83%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muitinės veikla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