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1040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0.09</c:v>
                </c:pt>
                <c:pt idx="2">
                  <c:v>0.04</c:v>
                </c:pt>
                <c:pt idx="3">
                  <c:v>0.01</c:v>
                </c:pt>
                <c:pt idx="4">
                  <c:v>0.02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1040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0.08</c:v>
                </c:pt>
                <c:pt idx="2">
                  <c:v>0.04</c:v>
                </c:pt>
                <c:pt idx="3">
                  <c:v>0.03</c:v>
                </c:pt>
                <c:pt idx="4">
                  <c:v>0.03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35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0.43</c:v>
                </c:pt>
                <c:pt idx="1">
                  <c:v>0.37</c:v>
                </c:pt>
                <c:pt idx="2">
                  <c:v>0.09</c:v>
                </c:pt>
                <c:pt idx="3">
                  <c:v>0.03</c:v>
                </c:pt>
                <c:pt idx="4">
                  <c:v>0.03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35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0.46</c:v>
                </c:pt>
                <c:pt idx="1">
                  <c:v>0.34</c:v>
                </c:pt>
                <c:pt idx="2">
                  <c:v>0.06</c:v>
                </c:pt>
                <c:pt idx="3">
                  <c:v>0.06</c:v>
                </c:pt>
                <c:pt idx="4">
                  <c:v>0.03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89%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80%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