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3263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0.76</c:v>
                </c:pt>
                <c:pt idx="1">
                  <c:v>0.08</c:v>
                </c:pt>
                <c:pt idx="2">
                  <c:v>0.07</c:v>
                </c:pt>
                <c:pt idx="3">
                  <c:v>0.03</c:v>
                </c:pt>
                <c:pt idx="4">
                  <c:v>0.02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3263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0.08</c:v>
                </c:pt>
                <c:pt idx="2">
                  <c:v>0.07</c:v>
                </c:pt>
                <c:pt idx="3">
                  <c:v>0.03</c:v>
                </c:pt>
                <c:pt idx="4">
                  <c:v>0.03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77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0.45</c:v>
                </c:pt>
                <c:pt idx="1">
                  <c:v>0.26</c:v>
                </c:pt>
                <c:pt idx="2">
                  <c:v>0.13</c:v>
                </c:pt>
                <c:pt idx="3">
                  <c:v>0.08</c:v>
                </c:pt>
                <c:pt idx="4">
                  <c:v>0.03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77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0.49</c:v>
                </c:pt>
                <c:pt idx="1">
                  <c:v>0.22</c:v>
                </c:pt>
                <c:pt idx="2">
                  <c:v>0.13</c:v>
                </c:pt>
                <c:pt idx="3">
                  <c:v>0.08</c:v>
                </c:pt>
                <c:pt idx="4">
                  <c:v>0.03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bachelor's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and Pretrial Process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83%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bachelor's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and Pretrial Process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71%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bachelor's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and Pretrial Process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