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436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0.85</c:v>
                </c:pt>
                <c:pt idx="1">
                  <c:v>0.05</c:v>
                </c:pt>
                <c:pt idx="2">
                  <c:v>0.03</c:v>
                </c:pt>
                <c:pt idx="3">
                  <c:v>0.01</c:v>
                </c:pt>
                <c:pt idx="4">
                  <c:v>0</c:v>
                </c:pt>
                <c:pt idx="5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436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0.85</c:v>
                </c:pt>
                <c:pt idx="1">
                  <c:v>0.05</c:v>
                </c:pt>
                <c:pt idx="2">
                  <c:v>0.03</c:v>
                </c:pt>
                <c:pt idx="3">
                  <c:v>0.01</c:v>
                </c:pt>
                <c:pt idx="4">
                  <c:v>0</c:v>
                </c:pt>
                <c:pt idx="5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15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0.47</c:v>
                </c:pt>
                <c:pt idx="1">
                  <c:v>0.4</c:v>
                </c:pt>
                <c:pt idx="2">
                  <c:v/>
                </c:pt>
                <c:pt idx="3">
                  <c:v>0.07</c:v>
                </c:pt>
                <c:pt idx="4">
                  <c:v/>
                </c:pt>
                <c:pt idx="5">
                  <c:v>0.07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15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0.47</c:v>
                </c:pt>
                <c:pt idx="1">
                  <c:v>0.33</c:v>
                </c:pt>
                <c:pt idx="2">
                  <c:v>0.07</c:v>
                </c:pt>
                <c:pt idx="3">
                  <c:v>0.07</c:v>
                </c:pt>
                <c:pt idx="4">
                  <c:v/>
                </c:pt>
                <c:pt idx="5">
                  <c:v>0.07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bachelor's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Law and Police Activities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90%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bachelor's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 and Police Activities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83%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bachelor's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 and Police Activities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