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2061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0.07</c:v>
                </c:pt>
                <c:pt idx="2">
                  <c:v>0.07</c:v>
                </c:pt>
                <c:pt idx="3">
                  <c:v>0.02</c:v>
                </c:pt>
                <c:pt idx="4">
                  <c:v>0.02</c:v>
                </c:pt>
                <c:pt idx="5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2061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0.06</c:v>
                </c:pt>
                <c:pt idx="2">
                  <c:v>0.07</c:v>
                </c:pt>
                <c:pt idx="3">
                  <c:v>0.02</c:v>
                </c:pt>
                <c:pt idx="4">
                  <c:v>0.02</c:v>
                </c:pt>
                <c:pt idx="5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0.39</c:v>
                </c:pt>
                <c:pt idx="1">
                  <c:v>0.37</c:v>
                </c:pt>
                <c:pt idx="2">
                  <c:v>0.13</c:v>
                </c:pt>
                <c:pt idx="3">
                  <c:v>0.02</c:v>
                </c:pt>
                <c:pt idx="4">
                  <c:v>0.02</c:v>
                </c:pt>
                <c:pt idx="5">
                  <c:v>0.07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46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0.46</c:v>
                </c:pt>
                <c:pt idx="1">
                  <c:v>0.33</c:v>
                </c:pt>
                <c:pt idx="2">
                  <c:v>0.09</c:v>
                </c:pt>
                <c:pt idx="3">
                  <c:v>0.07</c:v>
                </c:pt>
                <c:pt idx="4">
                  <c:v>0.02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bachelor's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82%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bachelor's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77%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bachelor's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