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941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0.55</c:v>
                </c:pt>
                <c:pt idx="1">
                  <c:v>0.04</c:v>
                </c:pt>
                <c:pt idx="2">
                  <c:v>0.06</c:v>
                </c:pt>
                <c:pt idx="3">
                  <c:v>0.01</c:v>
                </c:pt>
                <c:pt idx="4">
                  <c:v>0.01</c:v>
                </c:pt>
                <c:pt idx="5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941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0.54</c:v>
                </c:pt>
                <c:pt idx="1">
                  <c:v>0.04</c:v>
                </c:pt>
                <c:pt idx="2">
                  <c:v>0.06</c:v>
                </c:pt>
                <c:pt idx="3">
                  <c:v>0.01</c:v>
                </c:pt>
                <c:pt idx="4">
                  <c:v>0.01</c:v>
                </c:pt>
                <c:pt idx="5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0.61</c:v>
                </c:pt>
                <c:pt idx="1">
                  <c:v>0.11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0.61</c:v>
                </c:pt>
                <c:pt idx="1">
                  <c:v>0.11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Verslo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Globalus verslas ir modernioji rinkodara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59%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Verslo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Globalus verslas ir modernioji rinkodara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72%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Verslo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Globalus verslas ir modernioji rinkodara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