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80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</c:v>
                </c:pt>
                <c:pt idx="1">
                  <c:v>0.07</c:v>
                </c:pt>
                <c:pt idx="2">
                  <c:v>0.03</c:v>
                </c:pt>
                <c:pt idx="3">
                  <c:v/>
                </c:pt>
                <c:pt idx="4">
                  <c:v>0.04</c:v>
                </c:pt>
                <c:pt idx="5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80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0.81</c:v>
                </c:pt>
                <c:pt idx="1">
                  <c:v>0.05</c:v>
                </c:pt>
                <c:pt idx="2">
                  <c:v>0.03</c:v>
                </c:pt>
                <c:pt idx="3">
                  <c:v>0.01</c:v>
                </c:pt>
                <c:pt idx="4">
                  <c:v>0.04</c:v>
                </c:pt>
                <c:pt idx="5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5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1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5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1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magistrantūros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 (specializacija - tarptautinės teisės)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2023 - 2024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2023 - 2024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87%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magistrantūros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 (specializacija - tarptautinės teisės)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2023 - 2024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100%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magistrantūros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 (specializacija - tarptautinės teisės)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