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169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0.07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169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0.07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0.2</c:v>
                </c:pt>
                <c:pt idx="2">
                  <c:v>0.13</c:v>
                </c:pt>
                <c:pt idx="3">
                  <c:v>0.07</c:v>
                </c:pt>
                <c:pt idx="4">
                  <c:v/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0.53</c:v>
                </c:pt>
                <c:pt idx="1">
                  <c:v>0.07</c:v>
                </c:pt>
                <c:pt idx="2">
                  <c:v>0.2</c:v>
                </c:pt>
                <c:pt idx="3">
                  <c:v>0.07</c:v>
                </c:pt>
                <c:pt idx="4">
                  <c:v/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baudžiamosios teisės ir kriminologijos)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88%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baudžiamosios teisės ir kriminologijos)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63%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baudžiamosios teisės ir kriminologijos)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