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64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0.02</c:v>
                </c:pt>
                <c:pt idx="2">
                  <c:v>0.05</c:v>
                </c:pt>
                <c:pt idx="3">
                  <c:v>0.05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64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/>
                </c:pt>
                <c:pt idx="2">
                  <c:v>0.05</c:v>
                </c:pt>
                <c:pt idx="3">
                  <c:v>0.05</c:v>
                </c:pt>
                <c:pt idx="4">
                  <c:v>0.02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/>
                </c:pt>
                <c:pt idx="2">
                  <c:v/>
                </c:pt>
                <c:pt idx="3">
                  <c:v>0.25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policijos veikla (specializacija - ikiteisminio proceso)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policijos veikla (specializacija - ikiteisminio proceso)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88%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 (specializacija - ikiteisminio proceso)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