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538D63-BE8C-67C4-7570-5F6109075648}" v="194" dt="2021-07-23T10:59:51.779"/>
    <p1510:client id="{6DCA6D2B-23F2-7541-08EB-613B7EFBA659}" v="6" dt="2021-07-23T08:02:33.466"/>
    <p1510:client id="{A399630E-0A34-C1F8-FCD9-9AA7C09F4699}" v="143" dt="2021-07-23T12:53:45.7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12" d="100"/>
          <a:sy n="112" d="100"/>
        </p:scale>
        <p:origin x="13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A399630E-0A34-C1F8-FCD9-9AA7C09F4699}"/>
    <pc:docChg chg="modSld">
      <pc:chgData name="Živilė Naužemienė" userId="S::zivile.nauzemiene@mruni.eu::bd8cf3aa-7c0a-461f-ba82-1fc8d10be57d" providerId="AD" clId="Web-{A399630E-0A34-C1F8-FCD9-9AA7C09F4699}" dt="2021-07-23T12:53:45.787" v="74" actId="1076"/>
      <pc:docMkLst>
        <pc:docMk/>
      </pc:docMkLst>
      <pc:sldChg chg="modSp">
        <pc:chgData name="Živilė Naužemienė" userId="S::zivile.nauzemiene@mruni.eu::bd8cf3aa-7c0a-461f-ba82-1fc8d10be57d" providerId="AD" clId="Web-{A399630E-0A34-C1F8-FCD9-9AA7C09F4699}" dt="2021-07-23T12:43:21.646" v="11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A399630E-0A34-C1F8-FCD9-9AA7C09F4699}" dt="2021-07-23T12:43:21.646" v="11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addSp modSp">
        <pc:chgData name="Živilė Naužemienė" userId="S::zivile.nauzemiene@mruni.eu::bd8cf3aa-7c0a-461f-ba82-1fc8d10be57d" providerId="AD" clId="Web-{A399630E-0A34-C1F8-FCD9-9AA7C09F4699}" dt="2021-07-23T12:53:08.442" v="70" actId="1076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A399630E-0A34-C1F8-FCD9-9AA7C09F4699}" dt="2021-07-23T12:44:05.756" v="14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23.569" v="32" actId="20577"/>
          <ac:spMkLst>
            <pc:docMk/>
            <pc:sldMk cId="1090319222" sldId="2945"/>
            <ac:spMk id="20" creationId="{5AFCCF81-3C28-4761-8B2F-59ACE373F4EA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54.809" v="40" actId="20577"/>
          <ac:spMkLst>
            <pc:docMk/>
            <pc:sldMk cId="1090319222" sldId="2945"/>
            <ac:spMk id="25" creationId="{7C19FFD2-E5E7-49F8-A1D5-BE2D7CDAFA32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5:42.227" v="49" actId="20577"/>
          <ac:spMkLst>
            <pc:docMk/>
            <pc:sldMk cId="1090319222" sldId="2945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08.442" v="70" actId="1076"/>
          <ac:picMkLst>
            <pc:docMk/>
            <pc:sldMk cId="1090319222" sldId="2945"/>
            <ac:picMk id="2" creationId="{0A7A9E33-3BFA-4DF7-852A-6AA51646A3A9}"/>
          </ac:picMkLst>
        </pc:picChg>
      </pc:sldChg>
      <pc:sldChg chg="addSp modSp">
        <pc:chgData name="Živilė Naužemienė" userId="S::zivile.nauzemiene@mruni.eu::bd8cf3aa-7c0a-461f-ba82-1fc8d10be57d" providerId="AD" clId="Web-{A399630E-0A34-C1F8-FCD9-9AA7C09F4699}" dt="2021-07-23T12:53:45.787" v="74" actId="1076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A399630E-0A34-C1F8-FCD9-9AA7C09F4699}" dt="2021-07-23T12:46:43.807" v="68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6:08.806" v="61" actId="20577"/>
          <ac:spMkLst>
            <pc:docMk/>
            <pc:sldMk cId="174167792" sldId="2946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45.787" v="74" actId="1076"/>
          <ac:picMkLst>
            <pc:docMk/>
            <pc:sldMk cId="174167792" sldId="2946"/>
            <ac:picMk id="2" creationId="{03724B02-9DF0-43B8-9B0C-5995F32FFF8A}"/>
          </ac:picMkLst>
        </pc:picChg>
      </pc:sldChg>
    </pc:docChg>
  </pc:docChgLst>
  <pc:docChgLst>
    <pc:chgData name="Živilė Naužemienė" userId="S::zivile.nauzemiene@mruni.eu::bd8cf3aa-7c0a-461f-ba82-1fc8d10be57d" providerId="AD" clId="Web-{6DCA6D2B-23F2-7541-08EB-613B7EFBA659}"/>
    <pc:docChg chg="modSld">
      <pc:chgData name="Živilė Naužemienė" userId="S::zivile.nauzemiene@mruni.eu::bd8cf3aa-7c0a-461f-ba82-1fc8d10be57d" providerId="AD" clId="Web-{6DCA6D2B-23F2-7541-08EB-613B7EFBA659}" dt="2021-07-23T08:02:33.466" v="2" actId="20577"/>
      <pc:docMkLst>
        <pc:docMk/>
      </pc:docMkLst>
      <pc:sldChg chg="modSp">
        <pc:chgData name="Živilė Naužemienė" userId="S::zivile.nauzemiene@mruni.eu::bd8cf3aa-7c0a-461f-ba82-1fc8d10be57d" providerId="AD" clId="Web-{6DCA6D2B-23F2-7541-08EB-613B7EFBA659}" dt="2021-07-23T08:02:33.466" v="2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6DCA6D2B-23F2-7541-08EB-613B7EFBA659}" dt="2021-07-23T08:02:33.466" v="2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5F538D63-BE8C-67C4-7570-5F6109075648}"/>
    <pc:docChg chg="modSld">
      <pc:chgData name="Živilė Naužemienė" userId="S::zivile.nauzemiene@mruni.eu::bd8cf3aa-7c0a-461f-ba82-1fc8d10be57d" providerId="AD" clId="Web-{5F538D63-BE8C-67C4-7570-5F6109075648}" dt="2021-07-23T10:59:51.779" v="98" actId="20577"/>
      <pc:docMkLst>
        <pc:docMk/>
      </pc:docMkLst>
      <pc:sldChg chg="addSp modSp">
        <pc:chgData name="Živilė Naužemienė" userId="S::zivile.nauzemiene@mruni.eu::bd8cf3aa-7c0a-461f-ba82-1fc8d10be57d" providerId="AD" clId="Web-{5F538D63-BE8C-67C4-7570-5F6109075648}" dt="2021-07-23T10:49:35.726" v="57" actId="1076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F538D63-BE8C-67C4-7570-5F6109075648}" dt="2021-07-23T10:49:26.257" v="55" actId="20577"/>
          <ac:spMkLst>
            <pc:docMk/>
            <pc:sldMk cId="1225972121" sldId="2944"/>
            <ac:spMk id="35" creationId="{C5094B8F-1CB3-644A-AD1F-607F9616A0C8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30:12.269" v="51" actId="20577"/>
          <ac:spMkLst>
            <pc:docMk/>
            <pc:sldMk cId="1225972121" sldId="2944"/>
            <ac:spMk id="279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5F538D63-BE8C-67C4-7570-5F6109075648}" dt="2021-07-23T10:49:35.726" v="57" actId="1076"/>
          <ac:picMkLst>
            <pc:docMk/>
            <pc:sldMk cId="1225972121" sldId="2944"/>
            <ac:picMk id="3" creationId="{E0A00120-2A7B-40BB-9747-BC3DFF9F2ADA}"/>
          </ac:picMkLst>
        </pc:picChg>
      </pc:sldChg>
      <pc:sldChg chg="modSp">
        <pc:chgData name="Živilė Naužemienė" userId="S::zivile.nauzemiene@mruni.eu::bd8cf3aa-7c0a-461f-ba82-1fc8d10be57d" providerId="AD" clId="Web-{5F538D63-BE8C-67C4-7570-5F6109075648}" dt="2021-07-23T10:59:51.779" v="98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F538D63-BE8C-67C4-7570-5F6109075648}" dt="2021-07-23T10:59:51.779" v="98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51:04.404" v="58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128</a:t>
            </a:r>
          </a:p>
        </c:rich>
      </c:tx>
      <c:layout>
        <c:manualLayout>
          <c:xMode val="edge"/>
          <c:yMode val="edge"/>
          <c:x val="0.29409278995784527"/>
          <c:y val="4.02196007134743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775-4F6C-9CF5-E8693AFEF6D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775-4F6C-9CF5-E8693AFEF6D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775-4F6C-9CF5-E8693AFEF6D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775-4F6C-9CF5-E8693AFEF6D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775-4F6C-9CF5-E8693AFEF6D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775-4F6C-9CF5-E8693AFEF6D7}"/>
              </c:ext>
            </c:extLst>
          </c:dPt>
          <c:dLbls>
            <c:dLbl>
              <c:idx val="3"/>
              <c:layout>
                <c:manualLayout>
                  <c:x val="3.8684207974817045E-2"/>
                  <c:y val="-1.03377061199350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75-4F6C-9CF5-E8693AFEF6D7}"/>
                </c:ext>
              </c:extLst>
            </c:dLbl>
            <c:dLbl>
              <c:idx val="4"/>
              <c:layout>
                <c:manualLayout>
                  <c:x val="4.7713593472426999E-2"/>
                  <c:y val="-1.062431175745346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75-4F6C-9CF5-E8693AFEF6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0.65</c:v>
                </c:pt>
                <c:pt idx="1">
                  <c:v>0.19</c:v>
                </c:pt>
                <c:pt idx="2">
                  <c:v>0.07</c:v>
                </c:pt>
                <c:pt idx="3">
                  <c:v>0.03</c:v>
                </c:pt>
                <c:pt idx="4">
                  <c:v>0.03</c:v>
                </c:pt>
                <c:pt idx="5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775-4F6C-9CF5-E8693AFEF6D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102129066940155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</a:t>
            </a:r>
            <a:r>
              <a:rPr lang="en-US" sz="1200" b="0" i="0" u="none" strike="noStrike" baseline="0" dirty="0">
                <a:effectLst/>
              </a:rPr>
              <a:t>respondents:</a:t>
            </a:r>
            <a:r>
              <a:rPr lang="en-US" dirty="0"/>
              <a:t> 128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571-4DDA-91CD-3383EA06B1E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571-4DDA-91CD-3383EA06B1E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571-4DDA-91CD-3383EA06B1E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571-4DDA-91CD-3383EA06B1E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F571-4DDA-91CD-3383EA06B1E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F571-4DDA-91CD-3383EA06B1E7}"/>
              </c:ext>
            </c:extLst>
          </c:dPt>
          <c:dLbls>
            <c:dLbl>
              <c:idx val="4"/>
              <c:layout>
                <c:manualLayout>
                  <c:x val="4.7713593472426999E-2"/>
                  <c:y val="3.163156411046041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571-4DDA-91CD-3383EA06B1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0.64</c:v>
                </c:pt>
                <c:pt idx="1">
                  <c:v>0.17</c:v>
                </c:pt>
                <c:pt idx="2">
                  <c:v>0.09</c:v>
                </c:pt>
                <c:pt idx="3">
                  <c:v>0.03</c:v>
                </c:pt>
                <c:pt idx="4">
                  <c:v>0.04</c:v>
                </c:pt>
                <c:pt idx="5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571-4DDA-91CD-3383EA06B1E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662071625332479E-2"/>
          <c:y val="0.76928752805894518"/>
          <c:w val="0.95467558742446801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11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72B-4CAE-9507-71BFBC050740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72B-4CAE-9507-71BFBC050740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72B-4CAE-9507-71BFBC050740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72B-4CAE-9507-71BFBC050740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72B-4CAE-9507-71BFBC050740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172B-4CAE-9507-71BFBC050740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72B-4CAE-9507-71BFBC0507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0.27</c:v>
                </c:pt>
                <c:pt idx="1">
                  <c:v>0.45</c:v>
                </c:pt>
                <c:pt idx="2">
                  <c:v>0.18</c:v>
                </c:pt>
                <c:pt idx="3">
                  <c:v/>
                </c:pt>
                <c:pt idx="4">
                  <c:v/>
                </c:pt>
                <c:pt idx="5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72B-4CAE-9507-71BFBC050740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821219998556423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11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438-4EED-894E-8BD31A1DCEF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438-4EED-894E-8BD31A1DCEF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438-4EED-894E-8BD31A1DCEF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438-4EED-894E-8BD31A1DCEF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438-4EED-894E-8BD31A1DCEF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438-4EED-894E-8BD31A1DCEFD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438-4EED-894E-8BD31A1DCE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0.27</c:v>
                </c:pt>
                <c:pt idx="1">
                  <c:v>0.45</c:v>
                </c:pt>
                <c:pt idx="2">
                  <c:v>0.18</c:v>
                </c:pt>
                <c:pt idx="3">
                  <c:v/>
                </c:pt>
                <c:pt idx="4">
                  <c:v/>
                </c:pt>
                <c:pt idx="5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438-4EED-894E-8BD31A1DCEF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454675318099612E-2"/>
          <c:y val="0.76469170533611208"/>
          <c:w val="0.96166995422554546"/>
          <c:h val="0.207733358326888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e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2.jpeg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4048940" y="3128917"/>
            <a:ext cx="7673323" cy="1980350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Quality of the </a:t>
            </a:r>
            <a:r>
              <a:rPr lang="en-US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master's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degree study programme</a:t>
            </a:r>
            <a:endParaRPr lang="en-US" sz="2000" dirty="0">
              <a:latin typeface="Myriad Pro"/>
              <a:ea typeface="+mn-lt"/>
              <a:cs typeface="Segoe UI Semibold"/>
            </a:endParaRPr>
          </a:p>
          <a:p>
            <a:pPr algn="ctr"/>
            <a:r>
              <a:rPr lang="en-US" sz="20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Public Procurement Law LL.M.</a:t>
            </a:r>
            <a:r>
              <a:rPr lang="en-GB" sz="2000" i="1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of the</a:t>
            </a:r>
            <a:r>
              <a:rPr lang="en-GB" sz="2000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study field </a:t>
            </a:r>
            <a:r>
              <a:rPr lang="en-GB" sz="2000" i="1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Law</a:t>
            </a:r>
            <a:endParaRPr lang="en-GB" sz="2000" i="1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/>
              <a:ea typeface="+mn-lt"/>
              <a:cs typeface="Segoe UI Semibold"/>
            </a:endParaRPr>
          </a:p>
          <a:p>
            <a:pPr algn="ctr"/>
            <a:endParaRPr lang="en-GB" sz="2000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US" sz="20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2023 - 2024</a:t>
            </a:r>
            <a:r>
              <a:rPr lang="en-US" sz="20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 </a:t>
            </a:r>
            <a:endParaRPr lang="sk-SK" sz="2000" spc="0" dirty="0">
              <a:ln w="0"/>
              <a:solidFill>
                <a:srgbClr val="CF324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0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Students’ opinions presentation </a:t>
            </a: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t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MYKOLAS ROMERIS </a:t>
            </a:r>
            <a:r>
              <a:rPr lang="en-US" altLang="x-none" sz="360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UNIVERSITY</a:t>
            </a:r>
            <a:endParaRPr lang="x-none" altLang="x-none" sz="3600">
              <a:solidFill>
                <a:srgbClr val="000000"/>
              </a:solidFill>
              <a:latin typeface="Myriad Pro"/>
              <a:ea typeface="Open Sans"/>
              <a:cs typeface="Arial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  <p:pic>
        <p:nvPicPr>
          <p:cNvPr id="3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E0A00120-2A7B-40BB-9747-BC3DFF9F2A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529330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7938619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COURSE UNITS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2023 - 2024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43612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82%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of students who responded are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highly satisfied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or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satisfied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with quality of the course units of the master's degree study </a:t>
            </a:r>
            <a:r>
              <a:rPr lang="en-US" sz="1600" dirty="0" err="1">
                <a:solidFill>
                  <a:srgbClr val="C00000"/>
                </a:solidFill>
                <a:latin typeface="Arial"/>
                <a:cs typeface="Arial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Public Procurement Law LL.M.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of the study field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E2B3A265-1902-41C2-904F-B0302B204B41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4DAC188-8764-4477-8FF4-AC093B95AA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140248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5AFCCF81-3C28-4761-8B2F-59ACE373F4EA}"/>
              </a:ext>
            </a:extLst>
          </p:cNvPr>
          <p:cNvSpPr/>
          <p:nvPr/>
        </p:nvSpPr>
        <p:spPr>
          <a:xfrm>
            <a:off x="1516306" y="1731700"/>
            <a:ext cx="3212709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CONTENT (TOPICS) OF THE COURSE UNITS</a:t>
            </a:r>
            <a:endParaRPr lang="en-US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2CD24DEF-060C-47E1-A163-20D867E51B9D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2B86DBC0-BC72-400A-B283-DB468938FC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286695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7C19FFD2-E5E7-49F8-A1D5-BE2D7CDAFA32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TEACHING THE COURSE UNITS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A7A9E33-3BFA-4DF7-852A-6AA51646A3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86962" y="43555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607818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STUDY PROGRAMME</a:t>
            </a:r>
            <a:endParaRPr lang="en-US" sz="2000" b="1" dirty="0">
              <a:solidFill>
                <a:srgbClr val="0070C0"/>
              </a:solidFill>
              <a:latin typeface="Myriad Pro" panose="020B0503030403020204" pitchFamily="34" charset="0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2023 - 2024</a:t>
            </a:r>
            <a:endParaRPr lang="en-US" sz="2000" b="1" dirty="0">
              <a:latin typeface="Myriad Pro" panose="020B0503030403020204" pitchFamily="34" charset="0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754361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F324F"/>
                </a:solidFill>
                <a:latin typeface="Myriad Pro"/>
              </a:rPr>
              <a:t>73%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students who responded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are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highly satisfied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or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satisfied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 with quality of the master's degree study </a:t>
            </a:r>
            <a:r>
              <a:rPr lang="en-US" sz="1600" dirty="0" err="1">
                <a:solidFill>
                  <a:srgbClr val="CF324F"/>
                </a:solidFill>
                <a:latin typeface="Myriad Pro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Public Procurement Law LL.M.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the study field </a:t>
            </a:r>
            <a:r>
              <a:rPr lang="en-US" sz="1600" i="1" dirty="0">
                <a:solidFill>
                  <a:srgbClr val="CF324F"/>
                </a:solidFill>
                <a:latin typeface="Myriad Pro"/>
              </a:rPr>
              <a:t>Law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3724B02-9DF0-43B8-9B0C-5995F32FFF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435552"/>
            <a:ext cx="1933575" cy="1276350"/>
          </a:xfrm>
          <a:prstGeom prst="rect">
            <a:avLst/>
          </a:prstGeom>
        </p:spPr>
      </p:pic>
      <p:sp>
        <p:nvSpPr>
          <p:cNvPr id="15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sp>
        <p:nvSpPr>
          <p:cNvPr id="16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5238344" y="162249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7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896581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602924"/>
              </p:ext>
            </p:extLst>
          </p:nvPr>
        </p:nvGraphicFramePr>
        <p:xfrm>
          <a:off x="5430279" y="2398776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B074EF2B-7A2B-4116-8F1B-346CE94DB4B4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</a:t>
            </a:r>
            <a:r>
              <a:rPr lang="lt-LT" sz="1200" b="1" dirty="0">
                <a:latin typeface="Myriad Pro"/>
                <a:cs typeface="Segoe UI Semibold"/>
              </a:rPr>
              <a:t>STUDY PROGRAMME</a:t>
            </a:r>
            <a:endParaRPr lang="en-US" sz="1200" b="1" dirty="0">
              <a:latin typeface="Myriad Pro"/>
              <a:cs typeface="Segoe UI Semibold" panose="020B0702040204020203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0BE628E-004D-49C5-BA7C-B65D4F90245B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/>
                <a:cs typeface="Segoe UI Semibold"/>
              </a:rPr>
              <a:t>THE </a:t>
            </a:r>
            <a:r>
              <a:rPr lang="en-US" sz="1200" b="1" dirty="0">
                <a:latin typeface="Myriad Pro"/>
                <a:cs typeface="Segoe UI Semibold"/>
              </a:rPr>
              <a:t>STUDY PROGRAM</a:t>
            </a:r>
            <a:r>
              <a:rPr lang="lt-LT" sz="1200" b="1" dirty="0">
                <a:latin typeface="Myriad Pro"/>
                <a:cs typeface="Segoe UI Semibold"/>
              </a:rPr>
              <a:t>ME</a:t>
            </a:r>
            <a:r>
              <a:rPr lang="en-US" sz="1200" b="1" dirty="0">
                <a:latin typeface="Myriad Pro"/>
                <a:cs typeface="Segoe UI Semibold"/>
              </a:rPr>
              <a:t> MET STUDENTS</a:t>
            </a:r>
            <a:r>
              <a:rPr lang="lt-LT" sz="1200" b="1" dirty="0">
                <a:latin typeface="Myriad Pro"/>
                <a:cs typeface="Segoe UI Semibold"/>
              </a:rPr>
              <a:t>‘ </a:t>
            </a:r>
            <a:r>
              <a:rPr lang="en-US" sz="1200" b="1" dirty="0">
                <a:latin typeface="Myriad Pro"/>
                <a:cs typeface="Segoe UI Semibold"/>
              </a:rPr>
              <a:t>EXPECTATIONS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8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9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5" grpId="0" animBg="1"/>
      <p:bldP spid="16" grpId="0" animBg="1"/>
      <p:bldGraphic spid="17" grpId="0" uiExpand="1">
        <p:bldSub>
          <a:bldChart bld="category"/>
        </p:bldSub>
      </p:bldGraphic>
      <p:bldGraphic spid="19" grpId="0" uiExpand="1">
        <p:bldSub>
          <a:bldChart bld="category"/>
        </p:bldSub>
      </p:bldGraphic>
      <p:bldP spid="20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</TotalTime>
  <Words>238</Words>
  <Application>Microsoft Office PowerPoint</Application>
  <PresentationFormat>Plačiaekranė</PresentationFormat>
  <Paragraphs>27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104</cp:revision>
  <dcterms:created xsi:type="dcterms:W3CDTF">2021-04-08T09:21:09Z</dcterms:created>
  <dcterms:modified xsi:type="dcterms:W3CDTF">2022-05-31T12:48:31Z</dcterms:modified>
</cp:coreProperties>
</file>