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75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0.09</c:v>
                </c:pt>
                <c:pt idx="2">
                  <c:v>0.04</c:v>
                </c:pt>
                <c:pt idx="3">
                  <c:v>0.01</c:v>
                </c:pt>
                <c:pt idx="4">
                  <c:v/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75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0.08</c:v>
                </c:pt>
                <c:pt idx="2">
                  <c:v>0.04</c:v>
                </c:pt>
                <c:pt idx="3">
                  <c:v>0.03</c:v>
                </c:pt>
                <c:pt idx="4">
                  <c:v/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0.78</c:v>
                </c:pt>
                <c:pt idx="1">
                  <c:v>0.11</c:v>
                </c:pt>
                <c:pt idx="2">
                  <c:v/>
                </c:pt>
                <c:pt idx="3">
                  <c:v/>
                </c:pt>
                <c:pt idx="4">
                  <c:v>0.11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0.22</c:v>
                </c:pt>
                <c:pt idx="2">
                  <c:v/>
                </c:pt>
                <c:pt idx="3">
                  <c:v/>
                </c:pt>
                <c:pt idx="4">
                  <c:v>0.11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Legal Regulation of Public Administration and Human Rights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 Regulation of Public Administration and Human Rights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89%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 Regulation of Public Administration and Human Rights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