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slide" Target="slides/slide2.xml" Id="rId3" /><Relationship Type="http://schemas.openxmlformats.org/officeDocument/2006/relationships/viewProps" Target="view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presProps" Target="presProps.xml" Id="rId6" /><Relationship Type="http://schemas.microsoft.com/office/2015/10/relationships/revisionInfo" Target="revisionInfo.xml" Id="rId11" /><Relationship Type="http://schemas.openxmlformats.org/officeDocument/2006/relationships/notesMaster" Target="notesMasters/notesMaster1.xml" Id="rId5" /><Relationship Type="http://schemas.microsoft.com/office/2016/11/relationships/changesInfo" Target="changesInfos/changesInfo1.xml" Id="rId10" /><Relationship Type="http://schemas.openxmlformats.org/officeDocument/2006/relationships/tableStyles" Target="tableStyles.xml" Id="rId9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71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0.08</c:v>
                </c:pt>
                <c:pt idx="2">
                  <c:v>0.04</c:v>
                </c:pt>
                <c:pt idx="3">
                  <c:v>0.01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71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0.93</c:v>
                </c:pt>
                <c:pt idx="1">
                  <c:v>0.03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Law, Technology and Business)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95%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Law, Technology and Business)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