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0.04</c:v>
                </c:pt>
                <c:pt idx="2">
                  <c:v>0.01</c:v>
                </c:pt>
                <c:pt idx="3">
                  <c:v>0.01</c:v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111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0.82</c:v>
                </c:pt>
                <c:pt idx="1">
                  <c:v>0.03</c:v>
                </c:pt>
                <c:pt idx="2">
                  <c:v>0.03</c:v>
                </c:pt>
                <c:pt idx="3">
                  <c:v>0.01</c:v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0.12</c:v>
                </c:pt>
                <c:pt idx="2">
                  <c:v/>
                </c:pt>
                <c:pt idx="3">
                  <c:v/>
                </c:pt>
                <c:pt idx="4">
                  <c:v>0.12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>0.12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Europos ir tarptautinė verslo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Europos ir tarptautinė verslo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75%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Europos ir tarptautinė verslo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