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107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</c:v>
                </c:pt>
                <c:pt idx="1">
                  <c:v>0.06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107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0.07</c:v>
                </c:pt>
                <c:pt idx="2">
                  <c:v>0.01</c:v>
                </c:pt>
                <c:pt idx="3">
                  <c:v>0.02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Administrative Law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95%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Administrative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Administrative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