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275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0.06</c:v>
                </c:pt>
                <c:pt idx="2">
                  <c:v>0.09</c:v>
                </c:pt>
                <c:pt idx="3">
                  <c:v>0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275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>0.07</c:v>
                </c:pt>
                <c:pt idx="2">
                  <c:v>0.11</c:v>
                </c:pt>
                <c:pt idx="3">
                  <c:v>0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teisės ir tarptautinių santykių)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82%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teisės ir tarptautinių santykių)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