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484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0.09</c:v>
                </c:pt>
                <c:pt idx="2">
                  <c:v>0.07</c:v>
                </c:pt>
                <c:pt idx="3">
                  <c:v>0.02</c:v>
                </c:pt>
                <c:pt idx="4">
                  <c:v>0.01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484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0.09</c:v>
                </c:pt>
                <c:pt idx="2">
                  <c:v>0.07</c:v>
                </c:pt>
                <c:pt idx="3">
                  <c:v>0.02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/>
                </c:pt>
                <c:pt idx="1">
                  <c:v>1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/>
                </c:pt>
                <c:pt idx="1">
                  <c:v>1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(specializacija - teisės ir finansinių technologijų)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89%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(specializacija - teisės ir finansinių technologijų)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(specializacija - teisės ir finansinių technologijų)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