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61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0.85</c:v>
                </c:pt>
                <c:pt idx="1">
                  <c:v>0.1</c:v>
                </c:pt>
                <c:pt idx="2">
                  <c:v>0.02</c:v>
                </c:pt>
                <c:pt idx="3">
                  <c:v>0.02</c:v>
                </c:pt>
                <c:pt idx="4">
                  <c:v>0.02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61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0.87</c:v>
                </c:pt>
                <c:pt idx="1">
                  <c:v>0.07</c:v>
                </c:pt>
                <c:pt idx="2">
                  <c:v>0.02</c:v>
                </c:pt>
                <c:pt idx="3">
                  <c:v>0.03</c:v>
                </c:pt>
                <c:pt idx="4">
                  <c:v>0.02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10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</c:v>
                </c:pt>
                <c:pt idx="1">
                  <c:v>0.5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10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</c:v>
                </c:pt>
                <c:pt idx="1">
                  <c:v>0.4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ir policijos veikla (specializacija - ikiteisminio proceso)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2022 - 2023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2022 - 2023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94%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ir policijos veikla (specializacija - ikiteisminio proceso)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2022 - 2023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ir policijos veikla (specializacija - ikiteisminio proceso)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